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60" r:id="rId16"/>
    <p:sldId id="382" r:id="rId17"/>
    <p:sldId id="368" r:id="rId18"/>
    <p:sldId id="361" r:id="rId19"/>
    <p:sldId id="394" r:id="rId20"/>
    <p:sldId id="395" r:id="rId21"/>
    <p:sldId id="363" r:id="rId22"/>
    <p:sldId id="396" r:id="rId23"/>
    <p:sldId id="397" r:id="rId24"/>
    <p:sldId id="364" r:id="rId25"/>
    <p:sldId id="398" r:id="rId26"/>
    <p:sldId id="401" r:id="rId27"/>
    <p:sldId id="402" r:id="rId28"/>
    <p:sldId id="403" r:id="rId29"/>
    <p:sldId id="400" r:id="rId30"/>
    <p:sldId id="404" r:id="rId3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BCE19-3645-481E-85F3-86C4D65B469A}" v="151" dt="2025-06-10T16:32:48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son Trachu" userId="8b674c4b66ffeb50" providerId="LiveId" clId="{098BCE19-3645-481E-85F3-86C4D65B469A}"/>
    <pc:docChg chg="undo custSel addSld delSld modSld sldOrd">
      <pc:chgData name="Koson Trachu" userId="8b674c4b66ffeb50" providerId="LiveId" clId="{098BCE19-3645-481E-85F3-86C4D65B469A}" dt="2025-06-10T16:33:30.215" v="2414" actId="14100"/>
      <pc:docMkLst>
        <pc:docMk/>
      </pc:docMkLst>
      <pc:sldChg chg="addSp modSp mod">
        <pc:chgData name="Koson Trachu" userId="8b674c4b66ffeb50" providerId="LiveId" clId="{098BCE19-3645-481E-85F3-86C4D65B469A}" dt="2025-06-10T14:58:05.311" v="521" actId="1076"/>
        <pc:sldMkLst>
          <pc:docMk/>
          <pc:sldMk cId="1097799809" sldId="258"/>
        </pc:sldMkLst>
        <pc:spChg chg="add mod">
          <ac:chgData name="Koson Trachu" userId="8b674c4b66ffeb50" providerId="LiveId" clId="{098BCE19-3645-481E-85F3-86C4D65B469A}" dt="2025-06-10T14:58:05.311" v="521" actId="1076"/>
          <ac:spMkLst>
            <pc:docMk/>
            <pc:sldMk cId="1097799809" sldId="258"/>
            <ac:spMk id="20" creationId="{CE0C220B-27B0-92D8-7A33-75125C788475}"/>
          </ac:spMkLst>
        </pc:spChg>
      </pc:sldChg>
      <pc:sldChg chg="addSp delSp modSp mod">
        <pc:chgData name="Koson Trachu" userId="8b674c4b66ffeb50" providerId="LiveId" clId="{098BCE19-3645-481E-85F3-86C4D65B469A}" dt="2025-06-10T14:58:38.605" v="535" actId="5793"/>
        <pc:sldMkLst>
          <pc:docMk/>
          <pc:sldMk cId="3672838879" sldId="260"/>
        </pc:sldMkLst>
        <pc:spChg chg="add del mod">
          <ac:chgData name="Koson Trachu" userId="8b674c4b66ffeb50" providerId="LiveId" clId="{098BCE19-3645-481E-85F3-86C4D65B469A}" dt="2025-06-10T14:34:48.631" v="3" actId="478"/>
          <ac:spMkLst>
            <pc:docMk/>
            <pc:sldMk cId="3672838879" sldId="260"/>
            <ac:spMk id="6" creationId="{8FC474D0-0B93-0D26-0A18-BC4889F96990}"/>
          </ac:spMkLst>
        </pc:spChg>
        <pc:spChg chg="add mod">
          <ac:chgData name="Koson Trachu" userId="8b674c4b66ffeb50" providerId="LiveId" clId="{098BCE19-3645-481E-85F3-86C4D65B469A}" dt="2025-06-10T14:58:38.605" v="535" actId="5793"/>
          <ac:spMkLst>
            <pc:docMk/>
            <pc:sldMk cId="3672838879" sldId="260"/>
            <ac:spMk id="7" creationId="{D07BAF90-6EB7-1341-05A5-36ED6261C9C3}"/>
          </ac:spMkLst>
        </pc:spChg>
        <pc:spChg chg="add mod">
          <ac:chgData name="Koson Trachu" userId="8b674c4b66ffeb50" providerId="LiveId" clId="{098BCE19-3645-481E-85F3-86C4D65B469A}" dt="2025-06-10T14:58:19.809" v="529" actId="20577"/>
          <ac:spMkLst>
            <pc:docMk/>
            <pc:sldMk cId="3672838879" sldId="260"/>
            <ac:spMk id="8" creationId="{A82B121F-9896-2FCB-0076-5187D3AEC525}"/>
          </ac:spMkLst>
        </pc:spChg>
        <pc:spChg chg="add mod">
          <ac:chgData name="Koson Trachu" userId="8b674c4b66ffeb50" providerId="LiveId" clId="{098BCE19-3645-481E-85F3-86C4D65B469A}" dt="2025-06-10T14:45:18.056" v="334" actId="1076"/>
          <ac:spMkLst>
            <pc:docMk/>
            <pc:sldMk cId="3672838879" sldId="260"/>
            <ac:spMk id="10" creationId="{D6E85839-BCC3-0A64-7832-862CBA6C60EF}"/>
          </ac:spMkLst>
        </pc:spChg>
        <pc:picChg chg="mod">
          <ac:chgData name="Koson Trachu" userId="8b674c4b66ffeb50" providerId="LiveId" clId="{098BCE19-3645-481E-85F3-86C4D65B469A}" dt="2025-06-10T14:38:53.771" v="172" actId="14100"/>
          <ac:picMkLst>
            <pc:docMk/>
            <pc:sldMk cId="3672838879" sldId="260"/>
            <ac:picMk id="5" creationId="{AE98A2DD-8DD3-7D13-9C4A-09930AA99358}"/>
          </ac:picMkLst>
        </pc:picChg>
      </pc:sldChg>
      <pc:sldChg chg="addSp delSp modSp add mod">
        <pc:chgData name="Koson Trachu" userId="8b674c4b66ffeb50" providerId="LiveId" clId="{098BCE19-3645-481E-85F3-86C4D65B469A}" dt="2025-06-10T14:48:25.302" v="374" actId="14100"/>
        <pc:sldMkLst>
          <pc:docMk/>
          <pc:sldMk cId="2170827940" sldId="261"/>
        </pc:sldMkLst>
        <pc:spChg chg="add mod">
          <ac:chgData name="Koson Trachu" userId="8b674c4b66ffeb50" providerId="LiveId" clId="{098BCE19-3645-481E-85F3-86C4D65B469A}" dt="2025-06-10T14:43:19.573" v="296" actId="14861"/>
          <ac:spMkLst>
            <pc:docMk/>
            <pc:sldMk cId="2170827940" sldId="261"/>
            <ac:spMk id="2" creationId="{A26A8420-BDC2-597E-9801-E0739CDC4043}"/>
          </ac:spMkLst>
        </pc:spChg>
        <pc:spChg chg="add mod">
          <ac:chgData name="Koson Trachu" userId="8b674c4b66ffeb50" providerId="LiveId" clId="{098BCE19-3645-481E-85F3-86C4D65B469A}" dt="2025-06-10T14:43:19.573" v="296" actId="14861"/>
          <ac:spMkLst>
            <pc:docMk/>
            <pc:sldMk cId="2170827940" sldId="261"/>
            <ac:spMk id="3" creationId="{7D62E506-5865-DA8D-0395-3FF597CAAC7A}"/>
          </ac:spMkLst>
        </pc:spChg>
        <pc:spChg chg="mod">
          <ac:chgData name="Koson Trachu" userId="8b674c4b66ffeb50" providerId="LiveId" clId="{098BCE19-3645-481E-85F3-86C4D65B469A}" dt="2025-06-10T14:37:38.915" v="168" actId="20577"/>
          <ac:spMkLst>
            <pc:docMk/>
            <pc:sldMk cId="2170827940" sldId="261"/>
            <ac:spMk id="4" creationId="{5B1F7FC1-CA10-3E3B-9D93-577BCCC2E407}"/>
          </ac:spMkLst>
        </pc:spChg>
        <pc:spChg chg="add mod">
          <ac:chgData name="Koson Trachu" userId="8b674c4b66ffeb50" providerId="LiveId" clId="{098BCE19-3645-481E-85F3-86C4D65B469A}" dt="2025-06-10T14:43:19.573" v="296" actId="14861"/>
          <ac:spMkLst>
            <pc:docMk/>
            <pc:sldMk cId="2170827940" sldId="261"/>
            <ac:spMk id="6" creationId="{E96E87D5-D8BA-437F-3ABF-B3847949619F}"/>
          </ac:spMkLst>
        </pc:spChg>
        <pc:spChg chg="del">
          <ac:chgData name="Koson Trachu" userId="8b674c4b66ffeb50" providerId="LiveId" clId="{098BCE19-3645-481E-85F3-86C4D65B469A}" dt="2025-06-10T14:38:36.417" v="170" actId="478"/>
          <ac:spMkLst>
            <pc:docMk/>
            <pc:sldMk cId="2170827940" sldId="261"/>
            <ac:spMk id="7" creationId="{4A7405A1-0EE6-4463-5D56-703C53EFA7BA}"/>
          </ac:spMkLst>
        </pc:spChg>
        <pc:spChg chg="add mod">
          <ac:chgData name="Koson Trachu" userId="8b674c4b66ffeb50" providerId="LiveId" clId="{098BCE19-3645-481E-85F3-86C4D65B469A}" dt="2025-06-10T14:43:19.573" v="296" actId="14861"/>
          <ac:spMkLst>
            <pc:docMk/>
            <pc:sldMk cId="2170827940" sldId="261"/>
            <ac:spMk id="8" creationId="{932D83BD-565F-7846-B6E7-AA38C6D8F51C}"/>
          </ac:spMkLst>
        </pc:spChg>
        <pc:spChg chg="add mod">
          <ac:chgData name="Koson Trachu" userId="8b674c4b66ffeb50" providerId="LiveId" clId="{098BCE19-3645-481E-85F3-86C4D65B469A}" dt="2025-06-10T14:43:31.613" v="298" actId="14861"/>
          <ac:spMkLst>
            <pc:docMk/>
            <pc:sldMk cId="2170827940" sldId="261"/>
            <ac:spMk id="9" creationId="{2303A7C8-CEBE-8992-FC47-D1FED8926AB8}"/>
          </ac:spMkLst>
        </pc:spChg>
        <pc:spChg chg="add mod">
          <ac:chgData name="Koson Trachu" userId="8b674c4b66ffeb50" providerId="LiveId" clId="{098BCE19-3645-481E-85F3-86C4D65B469A}" dt="2025-06-10T14:43:31.613" v="298" actId="14861"/>
          <ac:spMkLst>
            <pc:docMk/>
            <pc:sldMk cId="2170827940" sldId="261"/>
            <ac:spMk id="10" creationId="{CEEDDF6B-4E8C-79D6-B180-9EFBEC77EDD2}"/>
          </ac:spMkLst>
        </pc:spChg>
        <pc:spChg chg="add mod">
          <ac:chgData name="Koson Trachu" userId="8b674c4b66ffeb50" providerId="LiveId" clId="{098BCE19-3645-481E-85F3-86C4D65B469A}" dt="2025-06-10T14:43:31.613" v="298" actId="14861"/>
          <ac:spMkLst>
            <pc:docMk/>
            <pc:sldMk cId="2170827940" sldId="261"/>
            <ac:spMk id="11" creationId="{54199317-4E8D-FF5F-6182-835178447768}"/>
          </ac:spMkLst>
        </pc:spChg>
        <pc:spChg chg="add mod">
          <ac:chgData name="Koson Trachu" userId="8b674c4b66ffeb50" providerId="LiveId" clId="{098BCE19-3645-481E-85F3-86C4D65B469A}" dt="2025-06-10T14:45:30.906" v="336" actId="1076"/>
          <ac:spMkLst>
            <pc:docMk/>
            <pc:sldMk cId="2170827940" sldId="261"/>
            <ac:spMk id="12" creationId="{56381DAF-D828-FA96-2354-34C6B3177A76}"/>
          </ac:spMkLst>
        </pc:spChg>
        <pc:spChg chg="add mod">
          <ac:chgData name="Koson Trachu" userId="8b674c4b66ffeb50" providerId="LiveId" clId="{098BCE19-3645-481E-85F3-86C4D65B469A}" dt="2025-06-10T14:45:50.705" v="351" actId="1076"/>
          <ac:spMkLst>
            <pc:docMk/>
            <pc:sldMk cId="2170827940" sldId="261"/>
            <ac:spMk id="13" creationId="{A85DDAA8-A719-FDE1-72EF-AE6BBFF0AEF9}"/>
          </ac:spMkLst>
        </pc:spChg>
        <pc:spChg chg="add mod ord">
          <ac:chgData name="Koson Trachu" userId="8b674c4b66ffeb50" providerId="LiveId" clId="{098BCE19-3645-481E-85F3-86C4D65B469A}" dt="2025-06-10T14:48:22.123" v="373" actId="167"/>
          <ac:spMkLst>
            <pc:docMk/>
            <pc:sldMk cId="2170827940" sldId="261"/>
            <ac:spMk id="14" creationId="{13A0FF71-6D61-B7D2-DF6C-3EB3E95E54F4}"/>
          </ac:spMkLst>
        </pc:spChg>
        <pc:spChg chg="add del">
          <ac:chgData name="Koson Trachu" userId="8b674c4b66ffeb50" providerId="LiveId" clId="{098BCE19-3645-481E-85F3-86C4D65B469A}" dt="2025-06-10T14:47:00.949" v="364" actId="11529"/>
          <ac:spMkLst>
            <pc:docMk/>
            <pc:sldMk cId="2170827940" sldId="261"/>
            <ac:spMk id="19" creationId="{E9F90108-B762-C9B4-673C-23BE6F7C928C}"/>
          </ac:spMkLst>
        </pc:spChg>
        <pc:spChg chg="add mod ord">
          <ac:chgData name="Koson Trachu" userId="8b674c4b66ffeb50" providerId="LiveId" clId="{098BCE19-3645-481E-85F3-86C4D65B469A}" dt="2025-06-10T14:48:11.839" v="372" actId="693"/>
          <ac:spMkLst>
            <pc:docMk/>
            <pc:sldMk cId="2170827940" sldId="261"/>
            <ac:spMk id="20" creationId="{EDA5AD5A-DE11-AE4F-A2B4-B859ECFAD660}"/>
          </ac:spMkLst>
        </pc:spChg>
        <pc:picChg chg="del">
          <ac:chgData name="Koson Trachu" userId="8b674c4b66ffeb50" providerId="LiveId" clId="{098BCE19-3645-481E-85F3-86C4D65B469A}" dt="2025-06-10T14:38:32.709" v="169" actId="478"/>
          <ac:picMkLst>
            <pc:docMk/>
            <pc:sldMk cId="2170827940" sldId="261"/>
            <ac:picMk id="5" creationId="{55FC646C-3CB2-A6B1-ABE8-1491DFFC6F11}"/>
          </ac:picMkLst>
        </pc:picChg>
        <pc:cxnChg chg="add mod">
          <ac:chgData name="Koson Trachu" userId="8b674c4b66ffeb50" providerId="LiveId" clId="{098BCE19-3645-481E-85F3-86C4D65B469A}" dt="2025-06-10T14:48:11.839" v="372" actId="693"/>
          <ac:cxnSpMkLst>
            <pc:docMk/>
            <pc:sldMk cId="2170827940" sldId="261"/>
            <ac:cxnSpMk id="16" creationId="{473BA7F2-3C81-287A-D894-4CB8440F6C90}"/>
          </ac:cxnSpMkLst>
        </pc:cxnChg>
        <pc:cxnChg chg="add mod">
          <ac:chgData name="Koson Trachu" userId="8b674c4b66ffeb50" providerId="LiveId" clId="{098BCE19-3645-481E-85F3-86C4D65B469A}" dt="2025-06-10T14:48:25.302" v="374" actId="14100"/>
          <ac:cxnSpMkLst>
            <pc:docMk/>
            <pc:sldMk cId="2170827940" sldId="261"/>
            <ac:cxnSpMk id="18" creationId="{0760CC50-7AD9-BD74-1692-096ED0AAB4B0}"/>
          </ac:cxnSpMkLst>
        </pc:cxnChg>
      </pc:sldChg>
      <pc:sldChg chg="addSp delSp modSp add mod">
        <pc:chgData name="Koson Trachu" userId="8b674c4b66ffeb50" providerId="LiveId" clId="{098BCE19-3645-481E-85F3-86C4D65B469A}" dt="2025-06-10T14:57:11.464" v="485" actId="207"/>
        <pc:sldMkLst>
          <pc:docMk/>
          <pc:sldMk cId="3090993521" sldId="262"/>
        </pc:sldMkLst>
        <pc:spChg chg="mod">
          <ac:chgData name="Koson Trachu" userId="8b674c4b66ffeb50" providerId="LiveId" clId="{098BCE19-3645-481E-85F3-86C4D65B469A}" dt="2025-06-10T14:55:50.433" v="456" actId="6549"/>
          <ac:spMkLst>
            <pc:docMk/>
            <pc:sldMk cId="3090993521" sldId="262"/>
            <ac:spMk id="4" creationId="{D6920459-75D8-27C7-120F-50F6A9D4A43C}"/>
          </ac:spMkLst>
        </pc:spChg>
        <pc:spChg chg="del mod">
          <ac:chgData name="Koson Trachu" userId="8b674c4b66ffeb50" providerId="LiveId" clId="{098BCE19-3645-481E-85F3-86C4D65B469A}" dt="2025-06-10T14:49:51.328" v="405" actId="478"/>
          <ac:spMkLst>
            <pc:docMk/>
            <pc:sldMk cId="3090993521" sldId="262"/>
            <ac:spMk id="6" creationId="{4BFDC820-94B6-4514-FBBB-40FB3BC71683}"/>
          </ac:spMkLst>
        </pc:spChg>
        <pc:spChg chg="del">
          <ac:chgData name="Koson Trachu" userId="8b674c4b66ffeb50" providerId="LiveId" clId="{098BCE19-3645-481E-85F3-86C4D65B469A}" dt="2025-06-10T14:49:51.328" v="405" actId="478"/>
          <ac:spMkLst>
            <pc:docMk/>
            <pc:sldMk cId="3090993521" sldId="262"/>
            <ac:spMk id="7" creationId="{63E0700B-DA37-C87D-9293-547BB9ECB14B}"/>
          </ac:spMkLst>
        </pc:spChg>
        <pc:spChg chg="del">
          <ac:chgData name="Koson Trachu" userId="8b674c4b66ffeb50" providerId="LiveId" clId="{098BCE19-3645-481E-85F3-86C4D65B469A}" dt="2025-06-10T14:49:51.328" v="405" actId="478"/>
          <ac:spMkLst>
            <pc:docMk/>
            <pc:sldMk cId="3090993521" sldId="262"/>
            <ac:spMk id="8" creationId="{F5DE8716-05DE-6DCE-8BD8-060D3B0A429E}"/>
          </ac:spMkLst>
        </pc:spChg>
        <pc:spChg chg="add">
          <ac:chgData name="Koson Trachu" userId="8b674c4b66ffeb50" providerId="LiveId" clId="{098BCE19-3645-481E-85F3-86C4D65B469A}" dt="2025-06-10T14:54:00.782" v="438"/>
          <ac:spMkLst>
            <pc:docMk/>
            <pc:sldMk cId="3090993521" sldId="262"/>
            <ac:spMk id="11" creationId="{338A8C8A-8353-A4B5-1E71-C6870D43F212}"/>
          </ac:spMkLst>
        </pc:spChg>
        <pc:spChg chg="add mod">
          <ac:chgData name="Koson Trachu" userId="8b674c4b66ffeb50" providerId="LiveId" clId="{098BCE19-3645-481E-85F3-86C4D65B469A}" dt="2025-06-10T14:54:03.788" v="440"/>
          <ac:spMkLst>
            <pc:docMk/>
            <pc:sldMk cId="3090993521" sldId="262"/>
            <ac:spMk id="12" creationId="{B83A176C-02B7-21D7-3462-7921061F1477}"/>
          </ac:spMkLst>
        </pc:spChg>
        <pc:spChg chg="add mod">
          <ac:chgData name="Koson Trachu" userId="8b674c4b66ffeb50" providerId="LiveId" clId="{098BCE19-3645-481E-85F3-86C4D65B469A}" dt="2025-06-10T14:54:10.403" v="442"/>
          <ac:spMkLst>
            <pc:docMk/>
            <pc:sldMk cId="3090993521" sldId="262"/>
            <ac:spMk id="13" creationId="{BEA27D14-A126-A914-3CA6-A3F0D78343C8}"/>
          </ac:spMkLst>
        </pc:spChg>
        <pc:spChg chg="add mod">
          <ac:chgData name="Koson Trachu" userId="8b674c4b66ffeb50" providerId="LiveId" clId="{098BCE19-3645-481E-85F3-86C4D65B469A}" dt="2025-06-10T14:57:11.464" v="485" actId="207"/>
          <ac:spMkLst>
            <pc:docMk/>
            <pc:sldMk cId="3090993521" sldId="262"/>
            <ac:spMk id="14" creationId="{078B2CC8-C499-E8F1-5B2E-D04478ADCFA6}"/>
          </ac:spMkLst>
        </pc:spChg>
        <pc:picChg chg="del mod">
          <ac:chgData name="Koson Trachu" userId="8b674c4b66ffeb50" providerId="LiveId" clId="{098BCE19-3645-481E-85F3-86C4D65B469A}" dt="2025-06-10T14:49:51.328" v="405" actId="478"/>
          <ac:picMkLst>
            <pc:docMk/>
            <pc:sldMk cId="3090993521" sldId="262"/>
            <ac:picMk id="2" creationId="{1002925D-3650-494D-BD78-89BB88541D05}"/>
          </ac:picMkLst>
        </pc:picChg>
        <pc:picChg chg="del">
          <ac:chgData name="Koson Trachu" userId="8b674c4b66ffeb50" providerId="LiveId" clId="{098BCE19-3645-481E-85F3-86C4D65B469A}" dt="2025-06-10T14:49:51.328" v="405" actId="478"/>
          <ac:picMkLst>
            <pc:docMk/>
            <pc:sldMk cId="3090993521" sldId="262"/>
            <ac:picMk id="3" creationId="{718B7783-770C-43D9-F5A7-E20847A2FB4D}"/>
          </ac:picMkLst>
        </pc:picChg>
        <pc:picChg chg="del">
          <ac:chgData name="Koson Trachu" userId="8b674c4b66ffeb50" providerId="LiveId" clId="{098BCE19-3645-481E-85F3-86C4D65B469A}" dt="2025-06-10T14:49:51.328" v="405" actId="478"/>
          <ac:picMkLst>
            <pc:docMk/>
            <pc:sldMk cId="3090993521" sldId="262"/>
            <ac:picMk id="5" creationId="{4EC1746A-1BCF-44E2-9AC8-6553CBE14410}"/>
          </ac:picMkLst>
        </pc:picChg>
        <pc:picChg chg="add">
          <ac:chgData name="Koson Trachu" userId="8b674c4b66ffeb50" providerId="LiveId" clId="{098BCE19-3645-481E-85F3-86C4D65B469A}" dt="2025-06-10T14:50:26.163" v="407"/>
          <ac:picMkLst>
            <pc:docMk/>
            <pc:sldMk cId="3090993521" sldId="262"/>
            <ac:picMk id="9" creationId="{94EB27D2-F582-232D-D32C-819B23D4B736}"/>
          </ac:picMkLst>
        </pc:picChg>
        <pc:picChg chg="add mod">
          <ac:chgData name="Koson Trachu" userId="8b674c4b66ffeb50" providerId="LiveId" clId="{098BCE19-3645-481E-85F3-86C4D65B469A}" dt="2025-06-10T14:51:51.110" v="420" actId="14100"/>
          <ac:picMkLst>
            <pc:docMk/>
            <pc:sldMk cId="3090993521" sldId="262"/>
            <ac:picMk id="10" creationId="{E49EAC28-1C58-2E2A-2B40-FF2AA2C445B7}"/>
          </ac:picMkLst>
        </pc:picChg>
        <pc:picChg chg="add mod">
          <ac:chgData name="Koson Trachu" userId="8b674c4b66ffeb50" providerId="LiveId" clId="{098BCE19-3645-481E-85F3-86C4D65B469A}" dt="2025-06-10T14:51:54.916" v="422" actId="1076"/>
          <ac:picMkLst>
            <pc:docMk/>
            <pc:sldMk cId="3090993521" sldId="262"/>
            <ac:picMk id="2050" creationId="{5BE8092F-C195-ACD1-0D2D-F8EB99181569}"/>
          </ac:picMkLst>
        </pc:picChg>
        <pc:picChg chg="add mod">
          <ac:chgData name="Koson Trachu" userId="8b674c4b66ffeb50" providerId="LiveId" clId="{098BCE19-3645-481E-85F3-86C4D65B469A}" dt="2025-06-10T14:52:39.497" v="429" actId="1076"/>
          <ac:picMkLst>
            <pc:docMk/>
            <pc:sldMk cId="3090993521" sldId="262"/>
            <ac:picMk id="2052" creationId="{A139B09F-D706-2073-894E-0A41D206E936}"/>
          </ac:picMkLst>
        </pc:picChg>
        <pc:picChg chg="add mod">
          <ac:chgData name="Koson Trachu" userId="8b674c4b66ffeb50" providerId="LiveId" clId="{098BCE19-3645-481E-85F3-86C4D65B469A}" dt="2025-06-10T14:56:34.310" v="462" actId="1076"/>
          <ac:picMkLst>
            <pc:docMk/>
            <pc:sldMk cId="3090993521" sldId="262"/>
            <ac:picMk id="2054" creationId="{566BDF17-0FD3-C245-7D76-40A60E19CCB2}"/>
          </ac:picMkLst>
        </pc:picChg>
        <pc:picChg chg="add mod">
          <ac:chgData name="Koson Trachu" userId="8b674c4b66ffeb50" providerId="LiveId" clId="{098BCE19-3645-481E-85F3-86C4D65B469A}" dt="2025-06-10T14:53:09.229" v="433" actId="1076"/>
          <ac:picMkLst>
            <pc:docMk/>
            <pc:sldMk cId="3090993521" sldId="262"/>
            <ac:picMk id="2056" creationId="{5A3E7E9A-9F50-5A63-72B4-79B25EF50A7C}"/>
          </ac:picMkLst>
        </pc:picChg>
        <pc:picChg chg="add mod">
          <ac:chgData name="Koson Trachu" userId="8b674c4b66ffeb50" providerId="LiveId" clId="{098BCE19-3645-481E-85F3-86C4D65B469A}" dt="2025-06-10T14:56:31.598" v="461" actId="1076"/>
          <ac:picMkLst>
            <pc:docMk/>
            <pc:sldMk cId="3090993521" sldId="262"/>
            <ac:picMk id="2058" creationId="{D84F29BD-212C-C7E1-40FE-79ABDB238B85}"/>
          </ac:picMkLst>
        </pc:picChg>
        <pc:picChg chg="add mod">
          <ac:chgData name="Koson Trachu" userId="8b674c4b66ffeb50" providerId="LiveId" clId="{098BCE19-3645-481E-85F3-86C4D65B469A}" dt="2025-06-10T14:56:27.175" v="458" actId="1076"/>
          <ac:picMkLst>
            <pc:docMk/>
            <pc:sldMk cId="3090993521" sldId="262"/>
            <ac:picMk id="2066" creationId="{1F170C7A-2712-9A6D-10FE-43A2E186FF1F}"/>
          </ac:picMkLst>
        </pc:picChg>
        <pc:picChg chg="add mod">
          <ac:chgData name="Koson Trachu" userId="8b674c4b66ffeb50" providerId="LiveId" clId="{098BCE19-3645-481E-85F3-86C4D65B469A}" dt="2025-06-10T14:56:29.760" v="460" actId="1076"/>
          <ac:picMkLst>
            <pc:docMk/>
            <pc:sldMk cId="3090993521" sldId="262"/>
            <ac:picMk id="2068" creationId="{488094A5-F714-E249-8BFA-DD29BDA008C9}"/>
          </ac:picMkLst>
        </pc:picChg>
        <pc:picChg chg="add mod">
          <ac:chgData name="Koson Trachu" userId="8b674c4b66ffeb50" providerId="LiveId" clId="{098BCE19-3645-481E-85F3-86C4D65B469A}" dt="2025-06-10T14:55:43.850" v="453" actId="1076"/>
          <ac:picMkLst>
            <pc:docMk/>
            <pc:sldMk cId="3090993521" sldId="262"/>
            <ac:picMk id="2070" creationId="{950CC1F1-95B1-B5A2-5086-59677C77FC88}"/>
          </ac:picMkLst>
        </pc:picChg>
      </pc:sldChg>
      <pc:sldChg chg="addSp delSp modSp add mod">
        <pc:chgData name="Koson Trachu" userId="8b674c4b66ffeb50" providerId="LiveId" clId="{098BCE19-3645-481E-85F3-86C4D65B469A}" dt="2025-06-10T15:12:34.817" v="611" actId="13822"/>
        <pc:sldMkLst>
          <pc:docMk/>
          <pc:sldMk cId="3207421305" sldId="263"/>
        </pc:sldMkLst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2" creationId="{29F67213-595C-522D-5C62-E8F6E28E743A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3" creationId="{306B707E-3D75-F7AC-FD02-FCB4C70BB5A0}"/>
          </ac:spMkLst>
        </pc:spChg>
        <pc:spChg chg="mod">
          <ac:chgData name="Koson Trachu" userId="8b674c4b66ffeb50" providerId="LiveId" clId="{098BCE19-3645-481E-85F3-86C4D65B469A}" dt="2025-06-10T14:59:59.490" v="573" actId="20577"/>
          <ac:spMkLst>
            <pc:docMk/>
            <pc:sldMk cId="3207421305" sldId="263"/>
            <ac:spMk id="4" creationId="{F0284CE3-1010-527D-9BDF-D4BD0B9AB566}"/>
          </ac:spMkLst>
        </pc:spChg>
        <pc:spChg chg="add mod">
          <ac:chgData name="Koson Trachu" userId="8b674c4b66ffeb50" providerId="LiveId" clId="{098BCE19-3645-481E-85F3-86C4D65B469A}" dt="2025-06-10T15:12:34.817" v="611" actId="13822"/>
          <ac:spMkLst>
            <pc:docMk/>
            <pc:sldMk cId="3207421305" sldId="263"/>
            <ac:spMk id="5" creationId="{BE434643-C480-49AC-ED8C-B5D20716D128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6" creationId="{795886B2-845C-51EE-45D0-AC31F0239C20}"/>
          </ac:spMkLst>
        </pc:spChg>
        <pc:spChg chg="add mod">
          <ac:chgData name="Koson Trachu" userId="8b674c4b66ffeb50" providerId="LiveId" clId="{098BCE19-3645-481E-85F3-86C4D65B469A}" dt="2025-06-10T15:12:34.817" v="611" actId="13822"/>
          <ac:spMkLst>
            <pc:docMk/>
            <pc:sldMk cId="3207421305" sldId="263"/>
            <ac:spMk id="7" creationId="{EA079584-6910-00A7-302F-A3287BEED705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8" creationId="{14A0F104-6944-DCD8-1A42-847AED53D81B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9" creationId="{5F07ADED-B4F8-3B42-7CBD-E5B0CD75EAC2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10" creationId="{487205A6-7D38-DA00-CF4D-2B8910AB7AA5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11" creationId="{4A011425-D608-633A-976E-463128019BC6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12" creationId="{526C0799-370D-25DD-C8EF-118A08DC65B6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13" creationId="{1B449281-47F2-003C-35E3-0CDEB32462D3}"/>
          </ac:spMkLst>
        </pc:spChg>
        <pc:spChg chg="add mod">
          <ac:chgData name="Koson Trachu" userId="8b674c4b66ffeb50" providerId="LiveId" clId="{098BCE19-3645-481E-85F3-86C4D65B469A}" dt="2025-06-10T15:12:34.817" v="611" actId="13822"/>
          <ac:spMkLst>
            <pc:docMk/>
            <pc:sldMk cId="3207421305" sldId="263"/>
            <ac:spMk id="15" creationId="{2D49412D-5051-AC3E-CA98-F92439A2C2BE}"/>
          </ac:spMkLst>
        </pc:spChg>
        <pc:spChg chg="add mod">
          <ac:chgData name="Koson Trachu" userId="8b674c4b66ffeb50" providerId="LiveId" clId="{098BCE19-3645-481E-85F3-86C4D65B469A}" dt="2025-06-10T15:12:34.817" v="611" actId="13822"/>
          <ac:spMkLst>
            <pc:docMk/>
            <pc:sldMk cId="3207421305" sldId="263"/>
            <ac:spMk id="17" creationId="{6BF956C5-F9E2-F945-96AF-C4281AE8A5D8}"/>
          </ac:spMkLst>
        </pc:spChg>
        <pc:spChg chg="del">
          <ac:chgData name="Koson Trachu" userId="8b674c4b66ffeb50" providerId="LiveId" clId="{098BCE19-3645-481E-85F3-86C4D65B469A}" dt="2025-06-10T15:01:21.822" v="574" actId="478"/>
          <ac:spMkLst>
            <pc:docMk/>
            <pc:sldMk cId="3207421305" sldId="263"/>
            <ac:spMk id="20" creationId="{627BF496-833D-0D75-C9F7-06E53994425D}"/>
          </ac:spMkLst>
        </pc:spChg>
      </pc:sldChg>
      <pc:sldChg chg="addSp modSp add mod">
        <pc:chgData name="Koson Trachu" userId="8b674c4b66ffeb50" providerId="LiveId" clId="{098BCE19-3645-481E-85F3-86C4D65B469A}" dt="2025-06-10T15:16:30.543" v="707" actId="14861"/>
        <pc:sldMkLst>
          <pc:docMk/>
          <pc:sldMk cId="1225633723" sldId="264"/>
        </pc:sldMkLst>
        <pc:spChg chg="add mod">
          <ac:chgData name="Koson Trachu" userId="8b674c4b66ffeb50" providerId="LiveId" clId="{098BCE19-3645-481E-85F3-86C4D65B469A}" dt="2025-06-10T15:16:30.543" v="707" actId="14861"/>
          <ac:spMkLst>
            <pc:docMk/>
            <pc:sldMk cId="1225633723" sldId="264"/>
            <ac:spMk id="2" creationId="{4A2D11ED-EE8C-1739-1D5B-D83BABB7A5F5}"/>
          </ac:spMkLst>
        </pc:spChg>
        <pc:spChg chg="mod">
          <ac:chgData name="Koson Trachu" userId="8b674c4b66ffeb50" providerId="LiveId" clId="{098BCE19-3645-481E-85F3-86C4D65B469A}" dt="2025-06-10T15:16:24.491" v="706" actId="1076"/>
          <ac:spMkLst>
            <pc:docMk/>
            <pc:sldMk cId="1225633723" sldId="264"/>
            <ac:spMk id="4" creationId="{B5101F8C-3F18-03B4-A263-01F5C84DF6C8}"/>
          </ac:spMkLst>
        </pc:spChg>
        <pc:spChg chg="mod">
          <ac:chgData name="Koson Trachu" userId="8b674c4b66ffeb50" providerId="LiveId" clId="{098BCE19-3645-481E-85F3-86C4D65B469A}" dt="2025-06-10T15:16:22.608" v="704" actId="14861"/>
          <ac:spMkLst>
            <pc:docMk/>
            <pc:sldMk cId="1225633723" sldId="264"/>
            <ac:spMk id="5" creationId="{AC6A7436-2EB7-E1F5-7520-573929216F44}"/>
          </ac:spMkLst>
        </pc:spChg>
        <pc:spChg chg="mod">
          <ac:chgData name="Koson Trachu" userId="8b674c4b66ffeb50" providerId="LiveId" clId="{098BCE19-3645-481E-85F3-86C4D65B469A}" dt="2025-06-10T15:16:30.543" v="707" actId="14861"/>
          <ac:spMkLst>
            <pc:docMk/>
            <pc:sldMk cId="1225633723" sldId="264"/>
            <ac:spMk id="7" creationId="{388A83AD-40FA-3F7B-8201-15B407D4DA85}"/>
          </ac:spMkLst>
        </pc:spChg>
        <pc:spChg chg="mod">
          <ac:chgData name="Koson Trachu" userId="8b674c4b66ffeb50" providerId="LiveId" clId="{098BCE19-3645-481E-85F3-86C4D65B469A}" dt="2025-06-10T15:16:30.543" v="707" actId="14861"/>
          <ac:spMkLst>
            <pc:docMk/>
            <pc:sldMk cId="1225633723" sldId="264"/>
            <ac:spMk id="15" creationId="{BFCB34AA-90F9-1044-9309-C9370EDA9F2D}"/>
          </ac:spMkLst>
        </pc:spChg>
        <pc:spChg chg="mod">
          <ac:chgData name="Koson Trachu" userId="8b674c4b66ffeb50" providerId="LiveId" clId="{098BCE19-3645-481E-85F3-86C4D65B469A}" dt="2025-06-10T15:16:30.543" v="707" actId="14861"/>
          <ac:spMkLst>
            <pc:docMk/>
            <pc:sldMk cId="1225633723" sldId="264"/>
            <ac:spMk id="17" creationId="{08F80184-60E2-8E67-78FE-A3679EA4D0D7}"/>
          </ac:spMkLst>
        </pc:spChg>
        <pc:cxnChg chg="add mod">
          <ac:chgData name="Koson Trachu" userId="8b674c4b66ffeb50" providerId="LiveId" clId="{098BCE19-3645-481E-85F3-86C4D65B469A}" dt="2025-06-10T15:14:21.071" v="657" actId="1076"/>
          <ac:cxnSpMkLst>
            <pc:docMk/>
            <pc:sldMk cId="1225633723" sldId="264"/>
            <ac:cxnSpMk id="6" creationId="{BDD9045F-A0C7-C4CA-E50B-8E792C003B8B}"/>
          </ac:cxnSpMkLst>
        </pc:cxnChg>
        <pc:cxnChg chg="add">
          <ac:chgData name="Koson Trachu" userId="8b674c4b66ffeb50" providerId="LiveId" clId="{098BCE19-3645-481E-85F3-86C4D65B469A}" dt="2025-06-10T15:14:28.139" v="658" actId="11529"/>
          <ac:cxnSpMkLst>
            <pc:docMk/>
            <pc:sldMk cId="1225633723" sldId="264"/>
            <ac:cxnSpMk id="10" creationId="{EE1DBABF-E5A8-1056-9D00-1C9574846797}"/>
          </ac:cxnSpMkLst>
        </pc:cxnChg>
        <pc:cxnChg chg="add">
          <ac:chgData name="Koson Trachu" userId="8b674c4b66ffeb50" providerId="LiveId" clId="{098BCE19-3645-481E-85F3-86C4D65B469A}" dt="2025-06-10T15:14:36.034" v="659" actId="11529"/>
          <ac:cxnSpMkLst>
            <pc:docMk/>
            <pc:sldMk cId="1225633723" sldId="264"/>
            <ac:cxnSpMk id="12" creationId="{3DC2E32D-AAC5-0A4D-77B1-8C62DD343403}"/>
          </ac:cxnSpMkLst>
        </pc:cxnChg>
        <pc:cxnChg chg="add">
          <ac:chgData name="Koson Trachu" userId="8b674c4b66ffeb50" providerId="LiveId" clId="{098BCE19-3645-481E-85F3-86C4D65B469A}" dt="2025-06-10T15:14:45.061" v="660" actId="11529"/>
          <ac:cxnSpMkLst>
            <pc:docMk/>
            <pc:sldMk cId="1225633723" sldId="264"/>
            <ac:cxnSpMk id="14" creationId="{CE16F531-3352-BAD1-52CE-7AE780787347}"/>
          </ac:cxnSpMkLst>
        </pc:cxnChg>
      </pc:sldChg>
      <pc:sldChg chg="addSp modSp add mod ord">
        <pc:chgData name="Koson Trachu" userId="8b674c4b66ffeb50" providerId="LiveId" clId="{098BCE19-3645-481E-85F3-86C4D65B469A}" dt="2025-06-10T15:17:27.328" v="719" actId="14100"/>
        <pc:sldMkLst>
          <pc:docMk/>
          <pc:sldMk cId="2334239523" sldId="265"/>
        </pc:sldMkLst>
        <pc:spChg chg="mod">
          <ac:chgData name="Koson Trachu" userId="8b674c4b66ffeb50" providerId="LiveId" clId="{098BCE19-3645-481E-85F3-86C4D65B469A}" dt="2025-06-10T15:16:37.461" v="709" actId="1076"/>
          <ac:spMkLst>
            <pc:docMk/>
            <pc:sldMk cId="2334239523" sldId="265"/>
            <ac:spMk id="4" creationId="{02135491-E21F-E4E1-333E-0176B673F9ED}"/>
          </ac:spMkLst>
        </pc:spChg>
        <pc:spChg chg="mod">
          <ac:chgData name="Koson Trachu" userId="8b674c4b66ffeb50" providerId="LiveId" clId="{098BCE19-3645-481E-85F3-86C4D65B469A}" dt="2025-06-10T15:16:47.959" v="712" actId="14861"/>
          <ac:spMkLst>
            <pc:docMk/>
            <pc:sldMk cId="2334239523" sldId="265"/>
            <ac:spMk id="5" creationId="{5F5793C4-405B-D00C-AEA8-EC377E23E541}"/>
          </ac:spMkLst>
        </pc:spChg>
        <pc:spChg chg="mod">
          <ac:chgData name="Koson Trachu" userId="8b674c4b66ffeb50" providerId="LiveId" clId="{098BCE19-3645-481E-85F3-86C4D65B469A}" dt="2025-06-10T15:16:54.391" v="713" actId="14861"/>
          <ac:spMkLst>
            <pc:docMk/>
            <pc:sldMk cId="2334239523" sldId="265"/>
            <ac:spMk id="7" creationId="{3ACF21C4-8843-276A-978F-2BBCF486EBCF}"/>
          </ac:spMkLst>
        </pc:spChg>
        <pc:spChg chg="mod">
          <ac:chgData name="Koson Trachu" userId="8b674c4b66ffeb50" providerId="LiveId" clId="{098BCE19-3645-481E-85F3-86C4D65B469A}" dt="2025-06-10T15:17:07.598" v="715" actId="1076"/>
          <ac:spMkLst>
            <pc:docMk/>
            <pc:sldMk cId="2334239523" sldId="265"/>
            <ac:spMk id="15" creationId="{B6283F89-B04F-22DD-2F8A-2201508E94F4}"/>
          </ac:spMkLst>
        </pc:spChg>
        <pc:spChg chg="mod">
          <ac:chgData name="Koson Trachu" userId="8b674c4b66ffeb50" providerId="LiveId" clId="{098BCE19-3645-481E-85F3-86C4D65B469A}" dt="2025-06-10T15:16:47.959" v="712" actId="14861"/>
          <ac:spMkLst>
            <pc:docMk/>
            <pc:sldMk cId="2334239523" sldId="265"/>
            <ac:spMk id="17" creationId="{931F6045-892E-1EA9-993B-13AC1309866E}"/>
          </ac:spMkLst>
        </pc:spChg>
        <pc:cxnChg chg="add mod">
          <ac:chgData name="Koson Trachu" userId="8b674c4b66ffeb50" providerId="LiveId" clId="{098BCE19-3645-481E-85F3-86C4D65B469A}" dt="2025-06-10T15:17:07.598" v="715" actId="1076"/>
          <ac:cxnSpMkLst>
            <pc:docMk/>
            <pc:sldMk cId="2334239523" sldId="265"/>
            <ac:cxnSpMk id="3" creationId="{DB2ED69D-C367-102B-7A42-8218FADC6E54}"/>
          </ac:cxnSpMkLst>
        </pc:cxnChg>
        <pc:cxnChg chg="add mod">
          <ac:chgData name="Koson Trachu" userId="8b674c4b66ffeb50" providerId="LiveId" clId="{098BCE19-3645-481E-85F3-86C4D65B469A}" dt="2025-06-10T15:17:18.883" v="717" actId="14100"/>
          <ac:cxnSpMkLst>
            <pc:docMk/>
            <pc:sldMk cId="2334239523" sldId="265"/>
            <ac:cxnSpMk id="9" creationId="{99AC0A1A-4CDA-C0BD-1193-B093552113E0}"/>
          </ac:cxnSpMkLst>
        </pc:cxnChg>
        <pc:cxnChg chg="add mod">
          <ac:chgData name="Koson Trachu" userId="8b674c4b66ffeb50" providerId="LiveId" clId="{098BCE19-3645-481E-85F3-86C4D65B469A}" dt="2025-06-10T15:17:27.328" v="719" actId="14100"/>
          <ac:cxnSpMkLst>
            <pc:docMk/>
            <pc:sldMk cId="2334239523" sldId="265"/>
            <ac:cxnSpMk id="12" creationId="{5CAC9850-F4B4-10FD-941E-AA0B349F167D}"/>
          </ac:cxnSpMkLst>
        </pc:cxnChg>
      </pc:sldChg>
      <pc:sldChg chg="addSp modSp add mod ord">
        <pc:chgData name="Koson Trachu" userId="8b674c4b66ffeb50" providerId="LiveId" clId="{098BCE19-3645-481E-85F3-86C4D65B469A}" dt="2025-06-10T15:20:48.695" v="808" actId="20577"/>
        <pc:sldMkLst>
          <pc:docMk/>
          <pc:sldMk cId="1187391539" sldId="266"/>
        </pc:sldMkLst>
        <pc:spChg chg="add mod">
          <ac:chgData name="Koson Trachu" userId="8b674c4b66ffeb50" providerId="LiveId" clId="{098BCE19-3645-481E-85F3-86C4D65B469A}" dt="2025-06-10T15:19:13.475" v="780" actId="14861"/>
          <ac:spMkLst>
            <pc:docMk/>
            <pc:sldMk cId="1187391539" sldId="266"/>
            <ac:spMk id="2" creationId="{4677A665-6FA2-D489-F0D7-55E54455951F}"/>
          </ac:spMkLst>
        </pc:spChg>
        <pc:spChg chg="mod">
          <ac:chgData name="Koson Trachu" userId="8b674c4b66ffeb50" providerId="LiveId" clId="{098BCE19-3645-481E-85F3-86C4D65B469A}" dt="2025-06-10T15:19:13.475" v="780" actId="14861"/>
          <ac:spMkLst>
            <pc:docMk/>
            <pc:sldMk cId="1187391539" sldId="266"/>
            <ac:spMk id="5" creationId="{440481AD-7E9E-2969-9411-33D4CB01102F}"/>
          </ac:spMkLst>
        </pc:spChg>
        <pc:spChg chg="mod">
          <ac:chgData name="Koson Trachu" userId="8b674c4b66ffeb50" providerId="LiveId" clId="{098BCE19-3645-481E-85F3-86C4D65B469A}" dt="2025-06-10T15:19:13.475" v="780" actId="14861"/>
          <ac:spMkLst>
            <pc:docMk/>
            <pc:sldMk cId="1187391539" sldId="266"/>
            <ac:spMk id="7" creationId="{6861432D-22A3-271E-30E9-661032D6E095}"/>
          </ac:spMkLst>
        </pc:spChg>
        <pc:spChg chg="mod">
          <ac:chgData name="Koson Trachu" userId="8b674c4b66ffeb50" providerId="LiveId" clId="{098BCE19-3645-481E-85F3-86C4D65B469A}" dt="2025-06-10T15:19:19.315" v="781" actId="14861"/>
          <ac:spMkLst>
            <pc:docMk/>
            <pc:sldMk cId="1187391539" sldId="266"/>
            <ac:spMk id="15" creationId="{31E13195-3393-020C-33C6-E95B894EF6DE}"/>
          </ac:spMkLst>
        </pc:spChg>
        <pc:spChg chg="mod">
          <ac:chgData name="Koson Trachu" userId="8b674c4b66ffeb50" providerId="LiveId" clId="{098BCE19-3645-481E-85F3-86C4D65B469A}" dt="2025-06-10T15:20:48.695" v="808" actId="20577"/>
          <ac:spMkLst>
            <pc:docMk/>
            <pc:sldMk cId="1187391539" sldId="266"/>
            <ac:spMk id="17" creationId="{E568BE19-B95C-627E-13F6-4FFAD6A01E57}"/>
          </ac:spMkLst>
        </pc:spChg>
        <pc:cxnChg chg="add mod">
          <ac:chgData name="Koson Trachu" userId="8b674c4b66ffeb50" providerId="LiveId" clId="{098BCE19-3645-481E-85F3-86C4D65B469A}" dt="2025-06-10T15:19:32.618" v="783" actId="14100"/>
          <ac:cxnSpMkLst>
            <pc:docMk/>
            <pc:sldMk cId="1187391539" sldId="266"/>
            <ac:cxnSpMk id="6" creationId="{67E44C33-71BC-72EB-DED5-EEA7D0FEE82A}"/>
          </ac:cxnSpMkLst>
        </pc:cxnChg>
        <pc:cxnChg chg="add mod">
          <ac:chgData name="Koson Trachu" userId="8b674c4b66ffeb50" providerId="LiveId" clId="{098BCE19-3645-481E-85F3-86C4D65B469A}" dt="2025-06-10T15:19:44.196" v="785" actId="14100"/>
          <ac:cxnSpMkLst>
            <pc:docMk/>
            <pc:sldMk cId="1187391539" sldId="266"/>
            <ac:cxnSpMk id="10" creationId="{1472F4B7-7B44-BB85-E2FF-B9AB110B39FA}"/>
          </ac:cxnSpMkLst>
        </pc:cxnChg>
        <pc:cxnChg chg="add mod">
          <ac:chgData name="Koson Trachu" userId="8b674c4b66ffeb50" providerId="LiveId" clId="{098BCE19-3645-481E-85F3-86C4D65B469A}" dt="2025-06-10T15:19:53.330" v="787" actId="14100"/>
          <ac:cxnSpMkLst>
            <pc:docMk/>
            <pc:sldMk cId="1187391539" sldId="266"/>
            <ac:cxnSpMk id="13" creationId="{4D7D901D-D08F-F7EA-366B-4AC648C8C7AB}"/>
          </ac:cxnSpMkLst>
        </pc:cxnChg>
        <pc:cxnChg chg="add mod">
          <ac:chgData name="Koson Trachu" userId="8b674c4b66ffeb50" providerId="LiveId" clId="{098BCE19-3645-481E-85F3-86C4D65B469A}" dt="2025-06-10T15:20:02.773" v="789" actId="14100"/>
          <ac:cxnSpMkLst>
            <pc:docMk/>
            <pc:sldMk cId="1187391539" sldId="266"/>
            <ac:cxnSpMk id="18" creationId="{FE70989D-89DA-B0DE-BD0D-27EE54DAD21A}"/>
          </ac:cxnSpMkLst>
        </pc:cxnChg>
      </pc:sldChg>
      <pc:sldChg chg="addSp modSp add mod">
        <pc:chgData name="Koson Trachu" userId="8b674c4b66ffeb50" providerId="LiveId" clId="{098BCE19-3645-481E-85F3-86C4D65B469A}" dt="2025-06-10T15:25:31.071" v="895" actId="1076"/>
        <pc:sldMkLst>
          <pc:docMk/>
          <pc:sldMk cId="2007887508" sldId="267"/>
        </pc:sldMkLst>
        <pc:spChg chg="add mod">
          <ac:chgData name="Koson Trachu" userId="8b674c4b66ffeb50" providerId="LiveId" clId="{098BCE19-3645-481E-85F3-86C4D65B469A}" dt="2025-06-10T15:24:52.473" v="888" actId="14861"/>
          <ac:spMkLst>
            <pc:docMk/>
            <pc:sldMk cId="2007887508" sldId="267"/>
            <ac:spMk id="2" creationId="{900AC596-66CE-57A8-8AAE-895BB90ACE77}"/>
          </ac:spMkLst>
        </pc:spChg>
        <pc:spChg chg="mod">
          <ac:chgData name="Koson Trachu" userId="8b674c4b66ffeb50" providerId="LiveId" clId="{098BCE19-3645-481E-85F3-86C4D65B469A}" dt="2025-06-10T15:24:52.473" v="888" actId="14861"/>
          <ac:spMkLst>
            <pc:docMk/>
            <pc:sldMk cId="2007887508" sldId="267"/>
            <ac:spMk id="5" creationId="{BE434643-C480-49AC-ED8C-B5D20716D128}"/>
          </ac:spMkLst>
        </pc:spChg>
        <pc:spChg chg="mod">
          <ac:chgData name="Koson Trachu" userId="8b674c4b66ffeb50" providerId="LiveId" clId="{098BCE19-3645-481E-85F3-86C4D65B469A}" dt="2025-06-10T15:24:52.473" v="888" actId="14861"/>
          <ac:spMkLst>
            <pc:docMk/>
            <pc:sldMk cId="2007887508" sldId="267"/>
            <ac:spMk id="7" creationId="{EA079584-6910-00A7-302F-A3287BEED705}"/>
          </ac:spMkLst>
        </pc:spChg>
        <pc:spChg chg="add mod">
          <ac:chgData name="Koson Trachu" userId="8b674c4b66ffeb50" providerId="LiveId" clId="{098BCE19-3645-481E-85F3-86C4D65B469A}" dt="2025-06-10T15:25:31.071" v="895" actId="1076"/>
          <ac:spMkLst>
            <pc:docMk/>
            <pc:sldMk cId="2007887508" sldId="267"/>
            <ac:spMk id="9" creationId="{62C37278-984F-B067-073F-80A42CD74EF0}"/>
          </ac:spMkLst>
        </pc:spChg>
        <pc:spChg chg="mod">
          <ac:chgData name="Koson Trachu" userId="8b674c4b66ffeb50" providerId="LiveId" clId="{098BCE19-3645-481E-85F3-86C4D65B469A}" dt="2025-06-10T15:24:52.473" v="888" actId="14861"/>
          <ac:spMkLst>
            <pc:docMk/>
            <pc:sldMk cId="2007887508" sldId="267"/>
            <ac:spMk id="15" creationId="{2D49412D-5051-AC3E-CA98-F92439A2C2BE}"/>
          </ac:spMkLst>
        </pc:spChg>
        <pc:spChg chg="mod">
          <ac:chgData name="Koson Trachu" userId="8b674c4b66ffeb50" providerId="LiveId" clId="{098BCE19-3645-481E-85F3-86C4D65B469A}" dt="2025-06-10T15:25:00.991" v="889" actId="14861"/>
          <ac:spMkLst>
            <pc:docMk/>
            <pc:sldMk cId="2007887508" sldId="267"/>
            <ac:spMk id="17" creationId="{6BF956C5-F9E2-F945-96AF-C4281AE8A5D8}"/>
          </ac:spMkLst>
        </pc:spChg>
        <pc:cxnChg chg="add mod">
          <ac:chgData name="Koson Trachu" userId="8b674c4b66ffeb50" providerId="LiveId" clId="{098BCE19-3645-481E-85F3-86C4D65B469A}" dt="2025-06-10T15:23:25.101" v="832" actId="14100"/>
          <ac:cxnSpMkLst>
            <pc:docMk/>
            <pc:sldMk cId="2007887508" sldId="267"/>
            <ac:cxnSpMk id="6" creationId="{BDFCBDA4-1896-F746-EA7C-8D10D141CADA}"/>
          </ac:cxnSpMkLst>
        </pc:cxnChg>
        <pc:cxnChg chg="add">
          <ac:chgData name="Koson Trachu" userId="8b674c4b66ffeb50" providerId="LiveId" clId="{098BCE19-3645-481E-85F3-86C4D65B469A}" dt="2025-06-10T15:25:07.021" v="890" actId="11529"/>
          <ac:cxnSpMkLst>
            <pc:docMk/>
            <pc:sldMk cId="2007887508" sldId="267"/>
            <ac:cxnSpMk id="11" creationId="{775B80FF-F810-3D1C-E9C0-C4A3164522BF}"/>
          </ac:cxnSpMkLst>
        </pc:cxnChg>
        <pc:cxnChg chg="add mod">
          <ac:chgData name="Koson Trachu" userId="8b674c4b66ffeb50" providerId="LiveId" clId="{098BCE19-3645-481E-85F3-86C4D65B469A}" dt="2025-06-10T15:25:17.093" v="892" actId="14100"/>
          <ac:cxnSpMkLst>
            <pc:docMk/>
            <pc:sldMk cId="2007887508" sldId="267"/>
            <ac:cxnSpMk id="13" creationId="{0CEF1082-B31A-32DF-46F9-A148EC31596C}"/>
          </ac:cxnSpMkLst>
        </pc:cxnChg>
        <pc:cxnChg chg="add mod">
          <ac:chgData name="Koson Trachu" userId="8b674c4b66ffeb50" providerId="LiveId" clId="{098BCE19-3645-481E-85F3-86C4D65B469A}" dt="2025-06-10T15:25:26.523" v="894" actId="14100"/>
          <ac:cxnSpMkLst>
            <pc:docMk/>
            <pc:sldMk cId="2007887508" sldId="267"/>
            <ac:cxnSpMk id="18" creationId="{4A6FF465-73AF-790E-565E-6121D5576331}"/>
          </ac:cxnSpMkLst>
        </pc:cxnChg>
      </pc:sldChg>
      <pc:sldChg chg="modSp add mod ord">
        <pc:chgData name="Koson Trachu" userId="8b674c4b66ffeb50" providerId="LiveId" clId="{098BCE19-3645-481E-85F3-86C4D65B469A}" dt="2025-06-10T15:37:20.884" v="1055" actId="20577"/>
        <pc:sldMkLst>
          <pc:docMk/>
          <pc:sldMk cId="3079304992" sldId="268"/>
        </pc:sldMkLst>
        <pc:spChg chg="mod">
          <ac:chgData name="Koson Trachu" userId="8b674c4b66ffeb50" providerId="LiveId" clId="{098BCE19-3645-481E-85F3-86C4D65B469A}" dt="2025-06-10T15:37:20.884" v="1055" actId="20577"/>
          <ac:spMkLst>
            <pc:docMk/>
            <pc:sldMk cId="3079304992" sldId="268"/>
            <ac:spMk id="2" creationId="{89DF98E3-79FE-C933-7F92-84849C8AD497}"/>
          </ac:spMkLst>
        </pc:spChg>
      </pc:sldChg>
      <pc:sldChg chg="addSp delSp modSp add mod ord chgLayout">
        <pc:chgData name="Koson Trachu" userId="8b674c4b66ffeb50" providerId="LiveId" clId="{098BCE19-3645-481E-85F3-86C4D65B469A}" dt="2025-06-10T15:34:23.834" v="1038" actId="207"/>
        <pc:sldMkLst>
          <pc:docMk/>
          <pc:sldMk cId="722736145" sldId="269"/>
        </pc:sldMkLst>
        <pc:spChg chg="mod ord">
          <ac:chgData name="Koson Trachu" userId="8b674c4b66ffeb50" providerId="LiveId" clId="{098BCE19-3645-481E-85F3-86C4D65B469A}" dt="2025-06-10T15:27:20.543" v="926" actId="700"/>
          <ac:spMkLst>
            <pc:docMk/>
            <pc:sldMk cId="722736145" sldId="269"/>
            <ac:spMk id="4" creationId="{D25BAFF4-E2C5-4FBF-E919-C84A7F7293DC}"/>
          </ac:spMkLst>
        </pc:spChg>
        <pc:spChg chg="del mod">
          <ac:chgData name="Koson Trachu" userId="8b674c4b66ffeb50" providerId="LiveId" clId="{098BCE19-3645-481E-85F3-86C4D65B469A}" dt="2025-06-10T15:26:55.299" v="925" actId="478"/>
          <ac:spMkLst>
            <pc:docMk/>
            <pc:sldMk cId="722736145" sldId="269"/>
            <ac:spMk id="6" creationId="{D6D85C62-FB09-05C1-1774-C94BEEF3B1BE}"/>
          </ac:spMkLst>
        </pc:spChg>
        <pc:spChg chg="del">
          <ac:chgData name="Koson Trachu" userId="8b674c4b66ffeb50" providerId="LiveId" clId="{098BCE19-3645-481E-85F3-86C4D65B469A}" dt="2025-06-10T15:26:55.299" v="925" actId="478"/>
          <ac:spMkLst>
            <pc:docMk/>
            <pc:sldMk cId="722736145" sldId="269"/>
            <ac:spMk id="7" creationId="{F6715A67-7D0C-77D1-B4D7-7174C86A635A}"/>
          </ac:spMkLst>
        </pc:spChg>
        <pc:spChg chg="del">
          <ac:chgData name="Koson Trachu" userId="8b674c4b66ffeb50" providerId="LiveId" clId="{098BCE19-3645-481E-85F3-86C4D65B469A}" dt="2025-06-10T15:26:55.299" v="925" actId="478"/>
          <ac:spMkLst>
            <pc:docMk/>
            <pc:sldMk cId="722736145" sldId="269"/>
            <ac:spMk id="8" creationId="{5F314432-BDEA-A180-CC7C-CAB9ED339478}"/>
          </ac:spMkLst>
        </pc:spChg>
        <pc:spChg chg="add del mod ord">
          <ac:chgData name="Koson Trachu" userId="8b674c4b66ffeb50" providerId="LiveId" clId="{098BCE19-3645-481E-85F3-86C4D65B469A}" dt="2025-06-10T15:33:02.345" v="1024" actId="478"/>
          <ac:spMkLst>
            <pc:docMk/>
            <pc:sldMk cId="722736145" sldId="269"/>
            <ac:spMk id="9" creationId="{6D6AD397-FBC8-FF75-F069-BDFE6543A9FF}"/>
          </ac:spMkLst>
        </pc:spChg>
        <pc:spChg chg="add mod">
          <ac:chgData name="Koson Trachu" userId="8b674c4b66ffeb50" providerId="LiveId" clId="{098BCE19-3645-481E-85F3-86C4D65B469A}" dt="2025-06-10T15:27:44.534" v="930"/>
          <ac:spMkLst>
            <pc:docMk/>
            <pc:sldMk cId="722736145" sldId="269"/>
            <ac:spMk id="10" creationId="{EAC84F78-95A6-432F-DC21-4242C851D1AC}"/>
          </ac:spMkLst>
        </pc:spChg>
        <pc:spChg chg="add mod">
          <ac:chgData name="Koson Trachu" userId="8b674c4b66ffeb50" providerId="LiveId" clId="{098BCE19-3645-481E-85F3-86C4D65B469A}" dt="2025-06-10T15:27:48.448" v="934"/>
          <ac:spMkLst>
            <pc:docMk/>
            <pc:sldMk cId="722736145" sldId="269"/>
            <ac:spMk id="11" creationId="{310F2A67-CDF0-E175-D9CF-F5FB6E3DD885}"/>
          </ac:spMkLst>
        </pc:spChg>
        <pc:spChg chg="add del mod">
          <ac:chgData name="Koson Trachu" userId="8b674c4b66ffeb50" providerId="LiveId" clId="{098BCE19-3645-481E-85F3-86C4D65B469A}" dt="2025-06-10T15:33:05.783" v="1025" actId="478"/>
          <ac:spMkLst>
            <pc:docMk/>
            <pc:sldMk cId="722736145" sldId="269"/>
            <ac:spMk id="14" creationId="{9BB1DDA4-E919-96A1-83C1-31D891317129}"/>
          </ac:spMkLst>
        </pc:spChg>
        <pc:graphicFrameChg chg="add mod modGraphic">
          <ac:chgData name="Koson Trachu" userId="8b674c4b66ffeb50" providerId="LiveId" clId="{098BCE19-3645-481E-85F3-86C4D65B469A}" dt="2025-06-10T15:34:23.834" v="1038" actId="207"/>
          <ac:graphicFrameMkLst>
            <pc:docMk/>
            <pc:sldMk cId="722736145" sldId="269"/>
            <ac:graphicFrameMk id="12" creationId="{17179677-FFD5-32E4-0954-1B4F873F8CE9}"/>
          </ac:graphicFrameMkLst>
        </pc:graphicFrameChg>
        <pc:picChg chg="del mod">
          <ac:chgData name="Koson Trachu" userId="8b674c4b66ffeb50" providerId="LiveId" clId="{098BCE19-3645-481E-85F3-86C4D65B469A}" dt="2025-06-10T15:26:55.299" v="925" actId="478"/>
          <ac:picMkLst>
            <pc:docMk/>
            <pc:sldMk cId="722736145" sldId="269"/>
            <ac:picMk id="2" creationId="{6C684037-F18D-BD6F-AD45-9B2C4EEF9359}"/>
          </ac:picMkLst>
        </pc:picChg>
        <pc:picChg chg="del mod">
          <ac:chgData name="Koson Trachu" userId="8b674c4b66ffeb50" providerId="LiveId" clId="{098BCE19-3645-481E-85F3-86C4D65B469A}" dt="2025-06-10T15:26:55.299" v="925" actId="478"/>
          <ac:picMkLst>
            <pc:docMk/>
            <pc:sldMk cId="722736145" sldId="269"/>
            <ac:picMk id="3" creationId="{8EC79464-89E2-3B9D-2528-291DCAD387EF}"/>
          </ac:picMkLst>
        </pc:picChg>
        <pc:picChg chg="del">
          <ac:chgData name="Koson Trachu" userId="8b674c4b66ffeb50" providerId="LiveId" clId="{098BCE19-3645-481E-85F3-86C4D65B469A}" dt="2025-06-10T15:26:55.299" v="925" actId="478"/>
          <ac:picMkLst>
            <pc:docMk/>
            <pc:sldMk cId="722736145" sldId="269"/>
            <ac:picMk id="5" creationId="{83FBF1DB-0245-1970-3F20-65F6F7317FD5}"/>
          </ac:picMkLst>
        </pc:picChg>
      </pc:sldChg>
      <pc:sldChg chg="delSp modSp add mod">
        <pc:chgData name="Koson Trachu" userId="8b674c4b66ffeb50" providerId="LiveId" clId="{098BCE19-3645-481E-85F3-86C4D65B469A}" dt="2025-06-10T15:40:15.236" v="1069"/>
        <pc:sldMkLst>
          <pc:docMk/>
          <pc:sldMk cId="2689061572" sldId="360"/>
        </pc:sldMkLst>
        <pc:spChg chg="mod">
          <ac:chgData name="Koson Trachu" userId="8b674c4b66ffeb50" providerId="LiveId" clId="{098BCE19-3645-481E-85F3-86C4D65B469A}" dt="2025-06-10T15:40:15.236" v="1069"/>
          <ac:spMkLst>
            <pc:docMk/>
            <pc:sldMk cId="2689061572" sldId="360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38:41.083" v="1061" actId="478"/>
          <ac:spMkLst>
            <pc:docMk/>
            <pc:sldMk cId="2689061572" sldId="360"/>
            <ac:spMk id="4" creationId="{B3269665-1124-45D6-AB97-BFA24D10081F}"/>
          </ac:spMkLst>
        </pc:spChg>
        <pc:picChg chg="mod">
          <ac:chgData name="Koson Trachu" userId="8b674c4b66ffeb50" providerId="LiveId" clId="{098BCE19-3645-481E-85F3-86C4D65B469A}" dt="2025-06-10T15:38:44.005" v="1062" actId="1076"/>
          <ac:picMkLst>
            <pc:docMk/>
            <pc:sldMk cId="2689061572" sldId="360"/>
            <ac:picMk id="5" creationId="{BF395DAE-7B77-4A6A-9172-A1DE8EAB572B}"/>
          </ac:picMkLst>
        </pc:picChg>
      </pc:sldChg>
      <pc:sldChg chg="delSp modSp add mod">
        <pc:chgData name="Koson Trachu" userId="8b674c4b66ffeb50" providerId="LiveId" clId="{098BCE19-3645-481E-85F3-86C4D65B469A}" dt="2025-06-10T15:41:59.302" v="1081" actId="478"/>
        <pc:sldMkLst>
          <pc:docMk/>
          <pc:sldMk cId="2076160349" sldId="361"/>
        </pc:sldMkLst>
        <pc:spChg chg="mod">
          <ac:chgData name="Koson Trachu" userId="8b674c4b66ffeb50" providerId="LiveId" clId="{098BCE19-3645-481E-85F3-86C4D65B469A}" dt="2025-06-10T15:41:53.894" v="1080" actId="6549"/>
          <ac:spMkLst>
            <pc:docMk/>
            <pc:sldMk cId="2076160349" sldId="361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1:59.302" v="1081" actId="478"/>
          <ac:spMkLst>
            <pc:docMk/>
            <pc:sldMk cId="2076160349" sldId="361"/>
            <ac:spMk id="4" creationId="{B3269665-1124-45D6-AB97-BFA24D10081F}"/>
          </ac:spMkLst>
        </pc:spChg>
      </pc:sldChg>
      <pc:sldChg chg="delSp modSp add mod">
        <pc:chgData name="Koson Trachu" userId="8b674c4b66ffeb50" providerId="LiveId" clId="{098BCE19-3645-481E-85F3-86C4D65B469A}" dt="2025-06-10T15:44:22.011" v="1113" actId="478"/>
        <pc:sldMkLst>
          <pc:docMk/>
          <pc:sldMk cId="700090743" sldId="363"/>
        </pc:sldMkLst>
        <pc:spChg chg="mod">
          <ac:chgData name="Koson Trachu" userId="8b674c4b66ffeb50" providerId="LiveId" clId="{098BCE19-3645-481E-85F3-86C4D65B469A}" dt="2025-06-10T15:43:44.406" v="1099"/>
          <ac:spMkLst>
            <pc:docMk/>
            <pc:sldMk cId="700090743" sldId="363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22.011" v="1113" actId="478"/>
          <ac:spMkLst>
            <pc:docMk/>
            <pc:sldMk cId="700090743" sldId="363"/>
            <ac:spMk id="4" creationId="{B3269665-1124-45D6-AB97-BFA24D10081F}"/>
          </ac:spMkLst>
        </pc:spChg>
        <pc:spChg chg="del">
          <ac:chgData name="Koson Trachu" userId="8b674c4b66ffeb50" providerId="LiveId" clId="{098BCE19-3645-481E-85F3-86C4D65B469A}" dt="2025-06-10T15:43:25.279" v="1093" actId="478"/>
          <ac:spMkLst>
            <pc:docMk/>
            <pc:sldMk cId="700090743" sldId="363"/>
            <ac:spMk id="8" creationId="{B12C4259-4CCB-499E-9841-F8AEF580CDD4}"/>
          </ac:spMkLst>
        </pc:spChg>
      </pc:sldChg>
      <pc:sldChg chg="delSp modSp add mod">
        <pc:chgData name="Koson Trachu" userId="8b674c4b66ffeb50" providerId="LiveId" clId="{098BCE19-3645-481E-85F3-86C4D65B469A}" dt="2025-06-10T15:44:15.478" v="1109" actId="478"/>
        <pc:sldMkLst>
          <pc:docMk/>
          <pc:sldMk cId="3684012832" sldId="364"/>
        </pc:sldMkLst>
        <pc:spChg chg="mod">
          <ac:chgData name="Koson Trachu" userId="8b674c4b66ffeb50" providerId="LiveId" clId="{098BCE19-3645-481E-85F3-86C4D65B469A}" dt="2025-06-10T15:44:01.888" v="1106" actId="20577"/>
          <ac:spMkLst>
            <pc:docMk/>
            <pc:sldMk cId="3684012832" sldId="364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15.478" v="1109" actId="478"/>
          <ac:spMkLst>
            <pc:docMk/>
            <pc:sldMk cId="3684012832" sldId="364"/>
            <ac:spMk id="4" creationId="{B3269665-1124-45D6-AB97-BFA24D10081F}"/>
          </ac:spMkLst>
        </pc:spChg>
        <pc:spChg chg="del">
          <ac:chgData name="Koson Trachu" userId="8b674c4b66ffeb50" providerId="LiveId" clId="{098BCE19-3645-481E-85F3-86C4D65B469A}" dt="2025-06-10T15:44:11.028" v="1108" actId="478"/>
          <ac:spMkLst>
            <pc:docMk/>
            <pc:sldMk cId="3684012832" sldId="364"/>
            <ac:spMk id="7" creationId="{1BDDC0F2-E6F7-4E7C-AEF7-9F74F1D63A56}"/>
          </ac:spMkLst>
        </pc:spChg>
        <pc:spChg chg="del">
          <ac:chgData name="Koson Trachu" userId="8b674c4b66ffeb50" providerId="LiveId" clId="{098BCE19-3645-481E-85F3-86C4D65B469A}" dt="2025-06-10T15:44:06.721" v="1107" actId="478"/>
          <ac:spMkLst>
            <pc:docMk/>
            <pc:sldMk cId="3684012832" sldId="364"/>
            <ac:spMk id="9" creationId="{7E5F2743-B15F-459C-87C0-BBB1973F41BC}"/>
          </ac:spMkLst>
        </pc:spChg>
      </pc:sldChg>
      <pc:sldChg chg="delSp modSp add mod">
        <pc:chgData name="Koson Trachu" userId="8b674c4b66ffeb50" providerId="LiveId" clId="{098BCE19-3645-481E-85F3-86C4D65B469A}" dt="2025-06-10T15:44:29.693" v="1116" actId="478"/>
        <pc:sldMkLst>
          <pc:docMk/>
          <pc:sldMk cId="2862194411" sldId="368"/>
        </pc:sldMkLst>
        <pc:spChg chg="mod">
          <ac:chgData name="Koson Trachu" userId="8b674c4b66ffeb50" providerId="LiveId" clId="{098BCE19-3645-481E-85F3-86C4D65B469A}" dt="2025-06-10T15:40:20.250" v="1073"/>
          <ac:spMkLst>
            <pc:docMk/>
            <pc:sldMk cId="2862194411" sldId="368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29.693" v="1116" actId="478"/>
          <ac:spMkLst>
            <pc:docMk/>
            <pc:sldMk cId="2862194411" sldId="368"/>
            <ac:spMk id="4" creationId="{B3269665-1124-45D6-AB97-BFA24D10081F}"/>
          </ac:spMkLst>
        </pc:spChg>
        <pc:spChg chg="del">
          <ac:chgData name="Koson Trachu" userId="8b674c4b66ffeb50" providerId="LiveId" clId="{098BCE19-3645-481E-85F3-86C4D65B469A}" dt="2025-06-10T15:40:32.231" v="1076" actId="478"/>
          <ac:spMkLst>
            <pc:docMk/>
            <pc:sldMk cId="2862194411" sldId="368"/>
            <ac:spMk id="7" creationId="{D1DC90EE-A66F-4109-A0B9-4B0D50E05176}"/>
          </ac:spMkLst>
        </pc:spChg>
        <pc:picChg chg="mod">
          <ac:chgData name="Koson Trachu" userId="8b674c4b66ffeb50" providerId="LiveId" clId="{098BCE19-3645-481E-85F3-86C4D65B469A}" dt="2025-06-10T15:40:27.391" v="1075" actId="14100"/>
          <ac:picMkLst>
            <pc:docMk/>
            <pc:sldMk cId="2862194411" sldId="368"/>
            <ac:picMk id="5" creationId="{0C05F016-AFE8-4CB3-BA49-DFDF0127B78E}"/>
          </ac:picMkLst>
        </pc:picChg>
      </pc:sldChg>
      <pc:sldChg chg="delSp modSp add mod">
        <pc:chgData name="Koson Trachu" userId="8b674c4b66ffeb50" providerId="LiveId" clId="{098BCE19-3645-481E-85F3-86C4D65B469A}" dt="2025-06-10T15:40:17.601" v="1071"/>
        <pc:sldMkLst>
          <pc:docMk/>
          <pc:sldMk cId="3186780722" sldId="382"/>
        </pc:sldMkLst>
        <pc:spChg chg="mod">
          <ac:chgData name="Koson Trachu" userId="8b674c4b66ffeb50" providerId="LiveId" clId="{098BCE19-3645-481E-85F3-86C4D65B469A}" dt="2025-06-10T15:40:17.601" v="1071"/>
          <ac:spMkLst>
            <pc:docMk/>
            <pc:sldMk cId="3186780722" sldId="382"/>
            <ac:spMk id="2" creationId="{00000000-0000-0000-0000-000000000000}"/>
          </ac:spMkLst>
        </pc:spChg>
        <pc:spChg chg="mod">
          <ac:chgData name="Koson Trachu" userId="8b674c4b66ffeb50" providerId="LiveId" clId="{098BCE19-3645-481E-85F3-86C4D65B469A}" dt="2025-06-10T15:39:08.677" v="1065" actId="207"/>
          <ac:spMkLst>
            <pc:docMk/>
            <pc:sldMk cId="3186780722" sldId="382"/>
            <ac:spMk id="3" creationId="{00000000-0000-0000-0000-000000000000}"/>
          </ac:spMkLst>
        </pc:spChg>
        <pc:spChg chg="del">
          <ac:chgData name="Koson Trachu" userId="8b674c4b66ffeb50" providerId="LiveId" clId="{098BCE19-3645-481E-85F3-86C4D65B469A}" dt="2025-06-10T15:38:52.944" v="1063" actId="478"/>
          <ac:spMkLst>
            <pc:docMk/>
            <pc:sldMk cId="3186780722" sldId="382"/>
            <ac:spMk id="4" creationId="{00000000-0000-0000-0000-000000000000}"/>
          </ac:spMkLst>
        </pc:spChg>
      </pc:sldChg>
      <pc:sldChg chg="delSp modSp add mod">
        <pc:chgData name="Koson Trachu" userId="8b674c4b66ffeb50" providerId="LiveId" clId="{098BCE19-3645-481E-85F3-86C4D65B469A}" dt="2025-06-10T15:44:25.264" v="1115" actId="478"/>
        <pc:sldMkLst>
          <pc:docMk/>
          <pc:sldMk cId="2863148270" sldId="394"/>
        </pc:sldMkLst>
        <pc:spChg chg="mod">
          <ac:chgData name="Koson Trachu" userId="8b674c4b66ffeb50" providerId="LiveId" clId="{098BCE19-3645-481E-85F3-86C4D65B469A}" dt="2025-06-10T15:43:39.608" v="1097"/>
          <ac:spMkLst>
            <pc:docMk/>
            <pc:sldMk cId="2863148270" sldId="394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25.264" v="1115" actId="478"/>
          <ac:spMkLst>
            <pc:docMk/>
            <pc:sldMk cId="2863148270" sldId="394"/>
            <ac:spMk id="4" creationId="{B3269665-1124-45D6-AB97-BFA24D10081F}"/>
          </ac:spMkLst>
        </pc:spChg>
      </pc:sldChg>
      <pc:sldChg chg="delSp modSp add mod">
        <pc:chgData name="Koson Trachu" userId="8b674c4b66ffeb50" providerId="LiveId" clId="{098BCE19-3645-481E-85F3-86C4D65B469A}" dt="2025-06-10T15:44:23.805" v="1114" actId="478"/>
        <pc:sldMkLst>
          <pc:docMk/>
          <pc:sldMk cId="2974557040" sldId="395"/>
        </pc:sldMkLst>
        <pc:spChg chg="mod">
          <ac:chgData name="Koson Trachu" userId="8b674c4b66ffeb50" providerId="LiveId" clId="{098BCE19-3645-481E-85F3-86C4D65B469A}" dt="2025-06-10T15:42:58.615" v="1088" actId="6549"/>
          <ac:spMkLst>
            <pc:docMk/>
            <pc:sldMk cId="2974557040" sldId="395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23.805" v="1114" actId="478"/>
          <ac:spMkLst>
            <pc:docMk/>
            <pc:sldMk cId="2974557040" sldId="395"/>
            <ac:spMk id="4" creationId="{B3269665-1124-45D6-AB97-BFA24D10081F}"/>
          </ac:spMkLst>
        </pc:spChg>
        <pc:spChg chg="del">
          <ac:chgData name="Koson Trachu" userId="8b674c4b66ffeb50" providerId="LiveId" clId="{098BCE19-3645-481E-85F3-86C4D65B469A}" dt="2025-06-10T15:43:03.817" v="1089" actId="478"/>
          <ac:spMkLst>
            <pc:docMk/>
            <pc:sldMk cId="2974557040" sldId="395"/>
            <ac:spMk id="39" creationId="{7188C390-A026-4E5B-8732-A5CACB6B5292}"/>
          </ac:spMkLst>
        </pc:spChg>
        <pc:grpChg chg="mod">
          <ac:chgData name="Koson Trachu" userId="8b674c4b66ffeb50" providerId="LiveId" clId="{098BCE19-3645-481E-85F3-86C4D65B469A}" dt="2025-06-10T15:43:14.201" v="1091" actId="14100"/>
          <ac:grpSpMkLst>
            <pc:docMk/>
            <pc:sldMk cId="2974557040" sldId="395"/>
            <ac:grpSpMk id="5" creationId="{AA6ECA22-1C28-45CD-B6DE-E74D5A52C590}"/>
          </ac:grpSpMkLst>
        </pc:grpChg>
      </pc:sldChg>
      <pc:sldChg chg="delSp modSp add mod">
        <pc:chgData name="Koson Trachu" userId="8b674c4b66ffeb50" providerId="LiveId" clId="{098BCE19-3645-481E-85F3-86C4D65B469A}" dt="2025-06-10T15:44:20.461" v="1112" actId="478"/>
        <pc:sldMkLst>
          <pc:docMk/>
          <pc:sldMk cId="3161586422" sldId="396"/>
        </pc:sldMkLst>
        <pc:spChg chg="mod">
          <ac:chgData name="Koson Trachu" userId="8b674c4b66ffeb50" providerId="LiveId" clId="{098BCE19-3645-481E-85F3-86C4D65B469A}" dt="2025-06-10T15:43:37.135" v="1095"/>
          <ac:spMkLst>
            <pc:docMk/>
            <pc:sldMk cId="3161586422" sldId="396"/>
            <ac:spMk id="2" creationId="{36D3AF5D-23C2-4610-85E4-59831A85829A}"/>
          </ac:spMkLst>
        </pc:spChg>
        <pc:spChg chg="del">
          <ac:chgData name="Koson Trachu" userId="8b674c4b66ffeb50" providerId="LiveId" clId="{098BCE19-3645-481E-85F3-86C4D65B469A}" dt="2025-06-10T15:44:20.461" v="1112" actId="478"/>
          <ac:spMkLst>
            <pc:docMk/>
            <pc:sldMk cId="3161586422" sldId="396"/>
            <ac:spMk id="4" creationId="{B3269665-1124-45D6-AB97-BFA24D10081F}"/>
          </ac:spMkLst>
        </pc:spChg>
      </pc:sldChg>
      <pc:sldChg chg="delSp modSp add mod">
        <pc:chgData name="Koson Trachu" userId="8b674c4b66ffeb50" providerId="LiveId" clId="{098BCE19-3645-481E-85F3-86C4D65B469A}" dt="2025-06-10T15:44:18.745" v="1111" actId="478"/>
        <pc:sldMkLst>
          <pc:docMk/>
          <pc:sldMk cId="3926293658" sldId="397"/>
        </pc:sldMkLst>
        <pc:spChg chg="mod">
          <ac:chgData name="Koson Trachu" userId="8b674c4b66ffeb50" providerId="LiveId" clId="{098BCE19-3645-481E-85F3-86C4D65B469A}" dt="2025-06-10T15:43:48.723" v="1101"/>
          <ac:spMkLst>
            <pc:docMk/>
            <pc:sldMk cId="3926293658" sldId="397"/>
            <ac:spMk id="2" creationId="{36D3AF5D-23C2-4610-85E4-59831A85829A}"/>
          </ac:spMkLst>
        </pc:spChg>
        <pc:spChg chg="del mod">
          <ac:chgData name="Koson Trachu" userId="8b674c4b66ffeb50" providerId="LiveId" clId="{098BCE19-3645-481E-85F3-86C4D65B469A}" dt="2025-06-10T15:44:18.745" v="1111" actId="478"/>
          <ac:spMkLst>
            <pc:docMk/>
            <pc:sldMk cId="3926293658" sldId="397"/>
            <ac:spMk id="4" creationId="{B3269665-1124-45D6-AB97-BFA24D10081F}"/>
          </ac:spMkLst>
        </pc:spChg>
        <pc:spChg chg="del">
          <ac:chgData name="Koson Trachu" userId="8b674c4b66ffeb50" providerId="LiveId" clId="{098BCE19-3645-481E-85F3-86C4D65B469A}" dt="2025-06-10T15:43:53.094" v="1102" actId="478"/>
          <ac:spMkLst>
            <pc:docMk/>
            <pc:sldMk cId="3926293658" sldId="397"/>
            <ac:spMk id="12" creationId="{FD1150C9-2B0B-4D42-AB03-E83DF9A1E67A}"/>
          </ac:spMkLst>
        </pc:spChg>
      </pc:sldChg>
      <pc:sldChg chg="modSp add mod">
        <pc:chgData name="Koson Trachu" userId="8b674c4b66ffeb50" providerId="LiveId" clId="{098BCE19-3645-481E-85F3-86C4D65B469A}" dt="2025-06-10T15:49:00.893" v="1144" actId="20577"/>
        <pc:sldMkLst>
          <pc:docMk/>
          <pc:sldMk cId="1441797867" sldId="398"/>
        </pc:sldMkLst>
        <pc:spChg chg="mod">
          <ac:chgData name="Koson Trachu" userId="8b674c4b66ffeb50" providerId="LiveId" clId="{098BCE19-3645-481E-85F3-86C4D65B469A}" dt="2025-06-10T15:49:00.893" v="1144" actId="20577"/>
          <ac:spMkLst>
            <pc:docMk/>
            <pc:sldMk cId="1441797867" sldId="398"/>
            <ac:spMk id="2" creationId="{DCAA1CEF-C310-CF9C-76A9-836B12F67304}"/>
          </ac:spMkLst>
        </pc:spChg>
      </pc:sldChg>
      <pc:sldChg chg="modSp new del mod">
        <pc:chgData name="Koson Trachu" userId="8b674c4b66ffeb50" providerId="LiveId" clId="{098BCE19-3645-481E-85F3-86C4D65B469A}" dt="2025-06-10T15:50:07.304" v="1174" actId="47"/>
        <pc:sldMkLst>
          <pc:docMk/>
          <pc:sldMk cId="61340752" sldId="399"/>
        </pc:sldMkLst>
        <pc:spChg chg="mod">
          <ac:chgData name="Koson Trachu" userId="8b674c4b66ffeb50" providerId="LiveId" clId="{098BCE19-3645-481E-85F3-86C4D65B469A}" dt="2025-06-10T15:49:32.609" v="1172" actId="20577"/>
          <ac:spMkLst>
            <pc:docMk/>
            <pc:sldMk cId="61340752" sldId="399"/>
            <ac:spMk id="2" creationId="{49B2443C-1068-3D35-5077-9665F9279364}"/>
          </ac:spMkLst>
        </pc:spChg>
      </pc:sldChg>
      <pc:sldChg chg="addSp delSp modSp add mod">
        <pc:chgData name="Koson Trachu" userId="8b674c4b66ffeb50" providerId="LiveId" clId="{098BCE19-3645-481E-85F3-86C4D65B469A}" dt="2025-06-10T16:33:09.859" v="2413" actId="20577"/>
        <pc:sldMkLst>
          <pc:docMk/>
          <pc:sldMk cId="945318167" sldId="400"/>
        </pc:sldMkLst>
        <pc:spChg chg="mod">
          <ac:chgData name="Koson Trachu" userId="8b674c4b66ffeb50" providerId="LiveId" clId="{098BCE19-3645-481E-85F3-86C4D65B469A}" dt="2025-06-10T16:33:09.859" v="2413" actId="20577"/>
          <ac:spMkLst>
            <pc:docMk/>
            <pc:sldMk cId="945318167" sldId="400"/>
            <ac:spMk id="2" creationId="{36D3AF5D-23C2-4610-85E4-59831A85829A}"/>
          </ac:spMkLst>
        </pc:spChg>
        <pc:spChg chg="add mod">
          <ac:chgData name="Koson Trachu" userId="8b674c4b66ffeb50" providerId="LiveId" clId="{098BCE19-3645-481E-85F3-86C4D65B469A}" dt="2025-06-10T16:30:12.701" v="2057" actId="207"/>
          <ac:spMkLst>
            <pc:docMk/>
            <pc:sldMk cId="945318167" sldId="400"/>
            <ac:spMk id="3" creationId="{62F88EB9-508E-BD42-E727-726988A16A03}"/>
          </ac:spMkLst>
        </pc:spChg>
        <pc:spChg chg="add mod">
          <ac:chgData name="Koson Trachu" userId="8b674c4b66ffeb50" providerId="LiveId" clId="{098BCE19-3645-481E-85F3-86C4D65B469A}" dt="2025-06-10T16:30:12.701" v="2057" actId="207"/>
          <ac:spMkLst>
            <pc:docMk/>
            <pc:sldMk cId="945318167" sldId="400"/>
            <ac:spMk id="5" creationId="{C57CAF0B-CD97-75E8-CF2C-5E619BD9688C}"/>
          </ac:spMkLst>
        </pc:spChg>
        <pc:spChg chg="add del mod">
          <ac:chgData name="Koson Trachu" userId="8b674c4b66ffeb50" providerId="LiveId" clId="{098BCE19-3645-481E-85F3-86C4D65B469A}" dt="2025-06-10T16:29:41.991" v="2047" actId="478"/>
          <ac:spMkLst>
            <pc:docMk/>
            <pc:sldMk cId="945318167" sldId="400"/>
            <ac:spMk id="6" creationId="{53B56B78-8E1A-4EC1-26D9-92D5BD319298}"/>
          </ac:spMkLst>
        </pc:spChg>
        <pc:spChg chg="add del mod">
          <ac:chgData name="Koson Trachu" userId="8b674c4b66ffeb50" providerId="LiveId" clId="{098BCE19-3645-481E-85F3-86C4D65B469A}" dt="2025-06-10T16:29:41.991" v="2047" actId="478"/>
          <ac:spMkLst>
            <pc:docMk/>
            <pc:sldMk cId="945318167" sldId="400"/>
            <ac:spMk id="7" creationId="{FA24BC2A-6137-6997-4A43-0E7E65E85754}"/>
          </ac:spMkLst>
        </pc:spChg>
        <pc:spChg chg="mod">
          <ac:chgData name="Koson Trachu" userId="8b674c4b66ffeb50" providerId="LiveId" clId="{098BCE19-3645-481E-85F3-86C4D65B469A}" dt="2025-06-10T16:31:18.733" v="2391" actId="207"/>
          <ac:spMkLst>
            <pc:docMk/>
            <pc:sldMk cId="945318167" sldId="400"/>
            <ac:spMk id="8" creationId="{D635B546-10D4-4EBC-BDA0-BEA518A08E62}"/>
          </ac:spMkLst>
        </pc:spChg>
        <pc:spChg chg="mod">
          <ac:chgData name="Koson Trachu" userId="8b674c4b66ffeb50" providerId="LiveId" clId="{098BCE19-3645-481E-85F3-86C4D65B469A}" dt="2025-06-10T16:31:18.733" v="2391" actId="207"/>
          <ac:spMkLst>
            <pc:docMk/>
            <pc:sldMk cId="945318167" sldId="400"/>
            <ac:spMk id="9" creationId="{86B800E9-872C-401A-8C26-4A305610506D}"/>
          </ac:spMkLst>
        </pc:spChg>
        <pc:spChg chg="mod">
          <ac:chgData name="Koson Trachu" userId="8b674c4b66ffeb50" providerId="LiveId" clId="{098BCE19-3645-481E-85F3-86C4D65B469A}" dt="2025-06-10T16:31:18.733" v="2391" actId="207"/>
          <ac:spMkLst>
            <pc:docMk/>
            <pc:sldMk cId="945318167" sldId="400"/>
            <ac:spMk id="10" creationId="{5A9BB081-E969-41CA-85E8-03751725B5D6}"/>
          </ac:spMkLst>
        </pc:spChg>
        <pc:spChg chg="mod">
          <ac:chgData name="Koson Trachu" userId="8b674c4b66ffeb50" providerId="LiveId" clId="{098BCE19-3645-481E-85F3-86C4D65B469A}" dt="2025-06-10T16:17:59.207" v="1663" actId="14100"/>
          <ac:spMkLst>
            <pc:docMk/>
            <pc:sldMk cId="945318167" sldId="400"/>
            <ac:spMk id="13" creationId="{0F460F76-B48C-4D72-8023-92AACEBE88AF}"/>
          </ac:spMkLst>
        </pc:spChg>
        <pc:spChg chg="add mod">
          <ac:chgData name="Koson Trachu" userId="8b674c4b66ffeb50" providerId="LiveId" clId="{098BCE19-3645-481E-85F3-86C4D65B469A}" dt="2025-06-10T16:31:25.412" v="2392" actId="1076"/>
          <ac:spMkLst>
            <pc:docMk/>
            <pc:sldMk cId="945318167" sldId="400"/>
            <ac:spMk id="14" creationId="{2FA2DF6C-EE0C-D6A8-2DA1-C2C5F861C0F2}"/>
          </ac:spMkLst>
        </pc:spChg>
      </pc:sldChg>
      <pc:sldChg chg="addSp delSp modSp add mod ord">
        <pc:chgData name="Koson Trachu" userId="8b674c4b66ffeb50" providerId="LiveId" clId="{098BCE19-3645-481E-85F3-86C4D65B469A}" dt="2025-06-10T16:00:37.022" v="1378" actId="207"/>
        <pc:sldMkLst>
          <pc:docMk/>
          <pc:sldMk cId="3900411101" sldId="401"/>
        </pc:sldMkLst>
        <pc:spChg chg="mod">
          <ac:chgData name="Koson Trachu" userId="8b674c4b66ffeb50" providerId="LiveId" clId="{098BCE19-3645-481E-85F3-86C4D65B469A}" dt="2025-06-10T15:55:19.164" v="1228" actId="6549"/>
          <ac:spMkLst>
            <pc:docMk/>
            <pc:sldMk cId="3900411101" sldId="401"/>
            <ac:spMk id="4" creationId="{12242C0E-30BC-193F-F5D6-F21431861AD1}"/>
          </ac:spMkLst>
        </pc:spChg>
        <pc:spChg chg="add mod">
          <ac:chgData name="Koson Trachu" userId="8b674c4b66ffeb50" providerId="LiveId" clId="{098BCE19-3645-481E-85F3-86C4D65B469A}" dt="2025-06-10T15:55:04.936" v="1204" actId="207"/>
          <ac:spMkLst>
            <pc:docMk/>
            <pc:sldMk cId="3900411101" sldId="401"/>
            <ac:spMk id="5" creationId="{358D3EA4-FD4A-4102-1C97-51AEF5063221}"/>
          </ac:spMkLst>
        </pc:spChg>
        <pc:spChg chg="mod">
          <ac:chgData name="Koson Trachu" userId="8b674c4b66ffeb50" providerId="LiveId" clId="{098BCE19-3645-481E-85F3-86C4D65B469A}" dt="2025-06-10T15:54:42.937" v="1199" actId="1076"/>
          <ac:spMkLst>
            <pc:docMk/>
            <pc:sldMk cId="3900411101" sldId="401"/>
            <ac:spMk id="6" creationId="{11A211DE-FB43-C06C-8DEC-7BBD71EE763B}"/>
          </ac:spMkLst>
        </pc:spChg>
        <pc:spChg chg="add mod">
          <ac:chgData name="Koson Trachu" userId="8b674c4b66ffeb50" providerId="LiveId" clId="{098BCE19-3645-481E-85F3-86C4D65B469A}" dt="2025-06-10T15:55:04.936" v="1204" actId="207"/>
          <ac:spMkLst>
            <pc:docMk/>
            <pc:sldMk cId="3900411101" sldId="401"/>
            <ac:spMk id="7" creationId="{DC196128-BB2D-7505-B621-8F752DA44408}"/>
          </ac:spMkLst>
        </pc:spChg>
        <pc:spChg chg="mod">
          <ac:chgData name="Koson Trachu" userId="8b674c4b66ffeb50" providerId="LiveId" clId="{098BCE19-3645-481E-85F3-86C4D65B469A}" dt="2025-06-10T15:54:45.633" v="1200" actId="14100"/>
          <ac:spMkLst>
            <pc:docMk/>
            <pc:sldMk cId="3900411101" sldId="401"/>
            <ac:spMk id="11" creationId="{7FCDB71A-8840-E57B-8B2E-B7A23D471410}"/>
          </ac:spMkLst>
        </pc:spChg>
        <pc:spChg chg="del">
          <ac:chgData name="Koson Trachu" userId="8b674c4b66ffeb50" providerId="LiveId" clId="{098BCE19-3645-481E-85F3-86C4D65B469A}" dt="2025-06-10T15:53:55.779" v="1178" actId="478"/>
          <ac:spMkLst>
            <pc:docMk/>
            <pc:sldMk cId="3900411101" sldId="401"/>
            <ac:spMk id="12" creationId="{AFFC7236-084E-F12D-E1AE-BEAA8A32D259}"/>
          </ac:spMkLst>
        </pc:spChg>
        <pc:spChg chg="del">
          <ac:chgData name="Koson Trachu" userId="8b674c4b66ffeb50" providerId="LiveId" clId="{098BCE19-3645-481E-85F3-86C4D65B469A}" dt="2025-06-10T15:53:55.779" v="1178" actId="478"/>
          <ac:spMkLst>
            <pc:docMk/>
            <pc:sldMk cId="3900411101" sldId="401"/>
            <ac:spMk id="13" creationId="{1BE52FE6-E563-0164-F7E0-653A044612F4}"/>
          </ac:spMkLst>
        </pc:spChg>
        <pc:spChg chg="del">
          <ac:chgData name="Koson Trachu" userId="8b674c4b66ffeb50" providerId="LiveId" clId="{098BCE19-3645-481E-85F3-86C4D65B469A}" dt="2025-06-10T15:54:01.844" v="1179" actId="478"/>
          <ac:spMkLst>
            <pc:docMk/>
            <pc:sldMk cId="3900411101" sldId="401"/>
            <ac:spMk id="14" creationId="{5539E672-788C-545F-8D0B-A783C9170A27}"/>
          </ac:spMkLst>
        </pc:spChg>
        <pc:spChg chg="add mod">
          <ac:chgData name="Koson Trachu" userId="8b674c4b66ffeb50" providerId="LiveId" clId="{098BCE19-3645-481E-85F3-86C4D65B469A}" dt="2025-06-10T15:55:04.936" v="1204" actId="207"/>
          <ac:spMkLst>
            <pc:docMk/>
            <pc:sldMk cId="3900411101" sldId="401"/>
            <ac:spMk id="15" creationId="{7C59B30D-99CD-48F9-EAA6-E9E1E7D2C511}"/>
          </ac:spMkLst>
        </pc:spChg>
        <pc:spChg chg="add mod">
          <ac:chgData name="Koson Trachu" userId="8b674c4b66ffeb50" providerId="LiveId" clId="{098BCE19-3645-481E-85F3-86C4D65B469A}" dt="2025-06-10T16:00:33.357" v="1377" actId="207"/>
          <ac:spMkLst>
            <pc:docMk/>
            <pc:sldMk cId="3900411101" sldId="401"/>
            <ac:spMk id="17" creationId="{7EB2E7B7-693A-0CB7-E4FA-3ED296D0D2FB}"/>
          </ac:spMkLst>
        </pc:spChg>
        <pc:spChg chg="add mod">
          <ac:chgData name="Koson Trachu" userId="8b674c4b66ffeb50" providerId="LiveId" clId="{098BCE19-3645-481E-85F3-86C4D65B469A}" dt="2025-06-10T16:00:37.022" v="1378" actId="207"/>
          <ac:spMkLst>
            <pc:docMk/>
            <pc:sldMk cId="3900411101" sldId="401"/>
            <ac:spMk id="19" creationId="{DA3A354B-02B7-0072-8160-539D09B7957B}"/>
          </ac:spMkLst>
        </pc:spChg>
        <pc:spChg chg="del">
          <ac:chgData name="Koson Trachu" userId="8b674c4b66ffeb50" providerId="LiveId" clId="{098BCE19-3645-481E-85F3-86C4D65B469A}" dt="2025-06-10T15:54:01.844" v="1179" actId="478"/>
          <ac:spMkLst>
            <pc:docMk/>
            <pc:sldMk cId="3900411101" sldId="401"/>
            <ac:spMk id="20" creationId="{F47FCC9B-B6AE-CDD0-B091-38C5C8F4B0B5}"/>
          </ac:spMkLst>
        </pc:spChg>
        <pc:cxnChg chg="del mod">
          <ac:chgData name="Koson Trachu" userId="8b674c4b66ffeb50" providerId="LiveId" clId="{098BCE19-3645-481E-85F3-86C4D65B469A}" dt="2025-06-10T15:54:01.844" v="1179" actId="478"/>
          <ac:cxnSpMkLst>
            <pc:docMk/>
            <pc:sldMk cId="3900411101" sldId="401"/>
            <ac:cxnSpMk id="16" creationId="{1CBF2EE1-6FB4-8ADF-9863-835DB36B44C7}"/>
          </ac:cxnSpMkLst>
        </pc:cxnChg>
        <pc:cxnChg chg="del">
          <ac:chgData name="Koson Trachu" userId="8b674c4b66ffeb50" providerId="LiveId" clId="{098BCE19-3645-481E-85F3-86C4D65B469A}" dt="2025-06-10T15:54:01.844" v="1179" actId="478"/>
          <ac:cxnSpMkLst>
            <pc:docMk/>
            <pc:sldMk cId="3900411101" sldId="401"/>
            <ac:cxnSpMk id="18" creationId="{1BC8D76D-77C0-8B80-B3D5-40BB0A38C56D}"/>
          </ac:cxnSpMkLst>
        </pc:cxnChg>
      </pc:sldChg>
      <pc:sldChg chg="addSp delSp modSp add mod">
        <pc:chgData name="Koson Trachu" userId="8b674c4b66ffeb50" providerId="LiveId" clId="{098BCE19-3645-481E-85F3-86C4D65B469A}" dt="2025-06-10T16:16:52.225" v="1662" actId="692"/>
        <pc:sldMkLst>
          <pc:docMk/>
          <pc:sldMk cId="3636465206" sldId="402"/>
        </pc:sldMkLst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2" creationId="{5745B5A7-F344-5A41-CD71-12414B7E617B}"/>
          </ac:spMkLst>
        </pc:spChg>
        <pc:spChg chg="mod">
          <ac:chgData name="Koson Trachu" userId="8b674c4b66ffeb50" providerId="LiveId" clId="{098BCE19-3645-481E-85F3-86C4D65B469A}" dt="2025-06-10T16:06:36.806" v="1434" actId="27636"/>
          <ac:spMkLst>
            <pc:docMk/>
            <pc:sldMk cId="3636465206" sldId="402"/>
            <ac:spMk id="4" creationId="{F0BCE3A5-E526-2F9F-D7D7-464DCCFB9960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5" creationId="{77C8A5E0-1167-04B1-222A-BA1C61A48663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7" creationId="{6A7F7A21-E8FC-CADE-BB65-09EB49BAE49D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8" creationId="{433E1241-A8FA-3EC6-6BD0-A6158A49F6C4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9" creationId="{F36B068C-09CA-B811-42CE-0979D29F582B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10" creationId="{387D14F9-8666-A1A1-8FFF-535049C5D058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11" creationId="{69B0A044-949F-FBA9-7D7D-78C55EAA57E6}"/>
          </ac:spMkLst>
        </pc:spChg>
        <pc:spChg chg="add mod">
          <ac:chgData name="Koson Trachu" userId="8b674c4b66ffeb50" providerId="LiveId" clId="{098BCE19-3645-481E-85F3-86C4D65B469A}" dt="2025-06-10T16:07:10.304" v="1437"/>
          <ac:spMkLst>
            <pc:docMk/>
            <pc:sldMk cId="3636465206" sldId="402"/>
            <ac:spMk id="13" creationId="{F17C0CA0-B2F3-40C6-C92B-5563325ADBD8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15" creationId="{E25890CF-F92F-8C5C-16AE-C794DF2B742B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17" creationId="{834D7CF9-D371-476F-4E50-0BF71A8C1BB2}"/>
          </ac:spMkLst>
        </pc:spChg>
        <pc:spChg chg="del">
          <ac:chgData name="Koson Trachu" userId="8b674c4b66ffeb50" providerId="LiveId" clId="{098BCE19-3645-481E-85F3-86C4D65B469A}" dt="2025-06-10T16:06:45.386" v="1435" actId="478"/>
          <ac:spMkLst>
            <pc:docMk/>
            <pc:sldMk cId="3636465206" sldId="402"/>
            <ac:spMk id="19" creationId="{B54A1FB1-C454-D852-B82A-F2713B6972B8}"/>
          </ac:spMkLst>
        </pc:spChg>
        <pc:spChg chg="add mod">
          <ac:chgData name="Koson Trachu" userId="8b674c4b66ffeb50" providerId="LiveId" clId="{098BCE19-3645-481E-85F3-86C4D65B469A}" dt="2025-06-10T16:10:06.039" v="1456" actId="14100"/>
          <ac:spMkLst>
            <pc:docMk/>
            <pc:sldMk cId="3636465206" sldId="402"/>
            <ac:spMk id="21" creationId="{F24CA382-A036-AEF5-65E4-6DA60E5DE160}"/>
          </ac:spMkLst>
        </pc:spChg>
        <pc:spChg chg="add mod">
          <ac:chgData name="Koson Trachu" userId="8b674c4b66ffeb50" providerId="LiveId" clId="{098BCE19-3645-481E-85F3-86C4D65B469A}" dt="2025-06-10T16:09:57.170" v="1453" actId="1076"/>
          <ac:spMkLst>
            <pc:docMk/>
            <pc:sldMk cId="3636465206" sldId="402"/>
            <ac:spMk id="22" creationId="{3CC3AEA8-F583-06CB-CD82-74C71AE4ED65}"/>
          </ac:spMkLst>
        </pc:spChg>
        <pc:spChg chg="add mod">
          <ac:chgData name="Koson Trachu" userId="8b674c4b66ffeb50" providerId="LiveId" clId="{098BCE19-3645-481E-85F3-86C4D65B469A}" dt="2025-06-10T16:10:08.471" v="1457" actId="571"/>
          <ac:spMkLst>
            <pc:docMk/>
            <pc:sldMk cId="3636465206" sldId="402"/>
            <ac:spMk id="23" creationId="{1E90BB7C-A10E-CD88-973A-6977C9832C2E}"/>
          </ac:spMkLst>
        </pc:spChg>
        <pc:spChg chg="add mod">
          <ac:chgData name="Koson Trachu" userId="8b674c4b66ffeb50" providerId="LiveId" clId="{098BCE19-3645-481E-85F3-86C4D65B469A}" dt="2025-06-10T16:11:28.344" v="1525" actId="20577"/>
          <ac:spMkLst>
            <pc:docMk/>
            <pc:sldMk cId="3636465206" sldId="402"/>
            <ac:spMk id="26" creationId="{F0730888-5413-59F9-2348-792ECDB5BC8E}"/>
          </ac:spMkLst>
        </pc:spChg>
        <pc:spChg chg="add mod">
          <ac:chgData name="Koson Trachu" userId="8b674c4b66ffeb50" providerId="LiveId" clId="{098BCE19-3645-481E-85F3-86C4D65B469A}" dt="2025-06-10T16:12:22.718" v="1601" actId="14100"/>
          <ac:spMkLst>
            <pc:docMk/>
            <pc:sldMk cId="3636465206" sldId="402"/>
            <ac:spMk id="27" creationId="{0BA3DF4D-3405-51B2-1226-5710E42E3CFF}"/>
          </ac:spMkLst>
        </pc:spChg>
        <pc:spChg chg="add mod">
          <ac:chgData name="Koson Trachu" userId="8b674c4b66ffeb50" providerId="LiveId" clId="{098BCE19-3645-481E-85F3-86C4D65B469A}" dt="2025-06-10T16:13:36.016" v="1641" actId="13822"/>
          <ac:spMkLst>
            <pc:docMk/>
            <pc:sldMk cId="3636465206" sldId="402"/>
            <ac:spMk id="28" creationId="{DE537E7D-D348-050F-261A-FE39532BB41D}"/>
          </ac:spMkLst>
        </pc:spChg>
        <pc:spChg chg="add mod">
          <ac:chgData name="Koson Trachu" userId="8b674c4b66ffeb50" providerId="LiveId" clId="{098BCE19-3645-481E-85F3-86C4D65B469A}" dt="2025-06-10T16:13:47.094" v="1644" actId="13822"/>
          <ac:spMkLst>
            <pc:docMk/>
            <pc:sldMk cId="3636465206" sldId="402"/>
            <ac:spMk id="29" creationId="{ACC23D9F-E3B5-AD5C-2CFF-99B38997DEA7}"/>
          </ac:spMkLst>
        </pc:spChg>
        <pc:spChg chg="add del">
          <ac:chgData name="Koson Trachu" userId="8b674c4b66ffeb50" providerId="LiveId" clId="{098BCE19-3645-481E-85F3-86C4D65B469A}" dt="2025-06-10T16:15:17.611" v="1649" actId="478"/>
          <ac:spMkLst>
            <pc:docMk/>
            <pc:sldMk cId="3636465206" sldId="402"/>
            <ac:spMk id="32" creationId="{BC31BC08-99D6-580B-5BE1-5F984F8F5528}"/>
          </ac:spMkLst>
        </pc:spChg>
        <pc:spChg chg="add mod">
          <ac:chgData name="Koson Trachu" userId="8b674c4b66ffeb50" providerId="LiveId" clId="{098BCE19-3645-481E-85F3-86C4D65B469A}" dt="2025-06-10T16:16:52.225" v="1662" actId="692"/>
          <ac:spMkLst>
            <pc:docMk/>
            <pc:sldMk cId="3636465206" sldId="402"/>
            <ac:spMk id="38" creationId="{55971DCA-CD54-5170-E5DA-CB94D9BEBD58}"/>
          </ac:spMkLst>
        </pc:spChg>
        <pc:picChg chg="add mod">
          <ac:chgData name="Koson Trachu" userId="8b674c4b66ffeb50" providerId="LiveId" clId="{098BCE19-3645-481E-85F3-86C4D65B469A}" dt="2025-06-10T16:07:10.304" v="1437"/>
          <ac:picMkLst>
            <pc:docMk/>
            <pc:sldMk cId="3636465206" sldId="402"/>
            <ac:picMk id="12" creationId="{1897EF63-0668-9EBE-64F0-9CB2C4EDF5EA}"/>
          </ac:picMkLst>
        </pc:picChg>
        <pc:picChg chg="add mod">
          <ac:chgData name="Koson Trachu" userId="8b674c4b66ffeb50" providerId="LiveId" clId="{098BCE19-3645-481E-85F3-86C4D65B469A}" dt="2025-06-10T16:08:04.370" v="1443" actId="1076"/>
          <ac:picMkLst>
            <pc:docMk/>
            <pc:sldMk cId="3636465206" sldId="402"/>
            <ac:picMk id="16" creationId="{64D397C1-4418-7F0D-3FB6-39D047B2E20F}"/>
          </ac:picMkLst>
        </pc:picChg>
        <pc:picChg chg="add mod">
          <ac:chgData name="Koson Trachu" userId="8b674c4b66ffeb50" providerId="LiveId" clId="{098BCE19-3645-481E-85F3-86C4D65B469A}" dt="2025-06-10T16:10:00.122" v="1454" actId="1076"/>
          <ac:picMkLst>
            <pc:docMk/>
            <pc:sldMk cId="3636465206" sldId="402"/>
            <ac:picMk id="20" creationId="{E07AE8F7-E2D7-A4F2-71F8-032F8327169D}"/>
          </ac:picMkLst>
        </pc:picChg>
        <pc:picChg chg="add del mod">
          <ac:chgData name="Koson Trachu" userId="8b674c4b66ffeb50" providerId="LiveId" clId="{098BCE19-3645-481E-85F3-86C4D65B469A}" dt="2025-06-10T16:10:49.113" v="1459" actId="478"/>
          <ac:picMkLst>
            <pc:docMk/>
            <pc:sldMk cId="3636465206" sldId="402"/>
            <ac:picMk id="25" creationId="{F9DA8C9E-C377-B74C-8681-ED65CD398163}"/>
          </ac:picMkLst>
        </pc:picChg>
        <pc:cxnChg chg="add mod">
          <ac:chgData name="Koson Trachu" userId="8b674c4b66ffeb50" providerId="LiveId" clId="{098BCE19-3645-481E-85F3-86C4D65B469A}" dt="2025-06-10T16:14:21.204" v="1646" actId="692"/>
          <ac:cxnSpMkLst>
            <pc:docMk/>
            <pc:sldMk cId="3636465206" sldId="402"/>
            <ac:cxnSpMk id="31" creationId="{146006CF-CEEC-11E8-A9C2-96F83CF9FFEC}"/>
          </ac:cxnSpMkLst>
        </pc:cxnChg>
        <pc:cxnChg chg="add del">
          <ac:chgData name="Koson Trachu" userId="8b674c4b66ffeb50" providerId="LiveId" clId="{098BCE19-3645-481E-85F3-86C4D65B469A}" dt="2025-06-10T16:15:44.431" v="1651" actId="11529"/>
          <ac:cxnSpMkLst>
            <pc:docMk/>
            <pc:sldMk cId="3636465206" sldId="402"/>
            <ac:cxnSpMk id="34" creationId="{FB4D2439-F720-1921-3E8B-FD14E57BEAFB}"/>
          </ac:cxnSpMkLst>
        </pc:cxnChg>
        <pc:cxnChg chg="add del mod">
          <ac:chgData name="Koson Trachu" userId="8b674c4b66ffeb50" providerId="LiveId" clId="{098BCE19-3645-481E-85F3-86C4D65B469A}" dt="2025-06-10T16:15:55.930" v="1655" actId="11529"/>
          <ac:cxnSpMkLst>
            <pc:docMk/>
            <pc:sldMk cId="3636465206" sldId="402"/>
            <ac:cxnSpMk id="36" creationId="{C2BD2C93-8349-7B10-94C1-CC2764F1E2E3}"/>
          </ac:cxnSpMkLst>
        </pc:cxnChg>
      </pc:sldChg>
      <pc:sldChg chg="addSp delSp modSp add mod">
        <pc:chgData name="Koson Trachu" userId="8b674c4b66ffeb50" providerId="LiveId" clId="{098BCE19-3645-481E-85F3-86C4D65B469A}" dt="2025-06-10T16:27:59.185" v="2028" actId="6549"/>
        <pc:sldMkLst>
          <pc:docMk/>
          <pc:sldMk cId="1580004941" sldId="403"/>
        </pc:sldMkLst>
        <pc:spChg chg="mod">
          <ac:chgData name="Koson Trachu" userId="8b674c4b66ffeb50" providerId="LiveId" clId="{098BCE19-3645-481E-85F3-86C4D65B469A}" dt="2025-06-10T16:26:48.487" v="1941" actId="20577"/>
          <ac:spMkLst>
            <pc:docMk/>
            <pc:sldMk cId="1580004941" sldId="403"/>
            <ac:spMk id="4" creationId="{1AE40F16-A469-57F3-4376-1008A3AA49DA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13" creationId="{7B9770D2-E997-B3F6-7F5D-05A346D0B3DC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1" creationId="{6A50C9B1-CC34-58E9-15D7-BE6252770604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2" creationId="{02BC853F-F389-8D9D-4569-F9778E13D0D3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3" creationId="{57A68C02-984B-763D-4540-5DF61DA21999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6" creationId="{4711B384-7A02-93F2-3F08-42F898692CFD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7" creationId="{156DBE63-3B45-C86D-F58F-CCEDD696F105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8" creationId="{1C7568E9-EECE-B3F9-F111-7B52ECE6740C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29" creationId="{5BFCCB88-D614-1EAB-FBF4-61F73FA948F2}"/>
          </ac:spMkLst>
        </pc:spChg>
        <pc:spChg chg="del">
          <ac:chgData name="Koson Trachu" userId="8b674c4b66ffeb50" providerId="LiveId" clId="{098BCE19-3645-481E-85F3-86C4D65B469A}" dt="2025-06-10T16:22:27.131" v="1724" actId="478"/>
          <ac:spMkLst>
            <pc:docMk/>
            <pc:sldMk cId="1580004941" sldId="403"/>
            <ac:spMk id="38" creationId="{6D2E57E6-1034-6038-857D-3DBFC04E6F23}"/>
          </ac:spMkLst>
        </pc:spChg>
        <pc:graphicFrameChg chg="add mod modGraphic">
          <ac:chgData name="Koson Trachu" userId="8b674c4b66ffeb50" providerId="LiveId" clId="{098BCE19-3645-481E-85F3-86C4D65B469A}" dt="2025-06-10T16:27:59.185" v="2028" actId="6549"/>
          <ac:graphicFrameMkLst>
            <pc:docMk/>
            <pc:sldMk cId="1580004941" sldId="403"/>
            <ac:graphicFrameMk id="2" creationId="{124BA252-555E-796E-1EC8-965234A663BA}"/>
          </ac:graphicFrameMkLst>
        </pc:graphicFrameChg>
        <pc:picChg chg="del">
          <ac:chgData name="Koson Trachu" userId="8b674c4b66ffeb50" providerId="LiveId" clId="{098BCE19-3645-481E-85F3-86C4D65B469A}" dt="2025-06-10T16:22:27.131" v="1724" actId="478"/>
          <ac:picMkLst>
            <pc:docMk/>
            <pc:sldMk cId="1580004941" sldId="403"/>
            <ac:picMk id="20" creationId="{FBD7E38B-C7B7-B41F-5DB1-2CD71F22B10F}"/>
          </ac:picMkLst>
        </pc:picChg>
      </pc:sldChg>
      <pc:sldChg chg="add del">
        <pc:chgData name="Koson Trachu" userId="8b674c4b66ffeb50" providerId="LiveId" clId="{098BCE19-3645-481E-85F3-86C4D65B469A}" dt="2025-06-10T16:14:58.037" v="1647" actId="47"/>
        <pc:sldMkLst>
          <pc:docMk/>
          <pc:sldMk cId="3418160784" sldId="403"/>
        </pc:sldMkLst>
      </pc:sldChg>
      <pc:sldChg chg="add del ord">
        <pc:chgData name="Koson Trachu" userId="8b674c4b66ffeb50" providerId="LiveId" clId="{098BCE19-3645-481E-85F3-86C4D65B469A}" dt="2025-06-10T16:19:31.950" v="1667" actId="47"/>
        <pc:sldMkLst>
          <pc:docMk/>
          <pc:sldMk cId="4041564912" sldId="403"/>
        </pc:sldMkLst>
      </pc:sldChg>
      <pc:sldChg chg="modSp add mod">
        <pc:chgData name="Koson Trachu" userId="8b674c4b66ffeb50" providerId="LiveId" clId="{098BCE19-3645-481E-85F3-86C4D65B469A}" dt="2025-06-10T16:33:30.215" v="2414" actId="14100"/>
        <pc:sldMkLst>
          <pc:docMk/>
          <pc:sldMk cId="3393588918" sldId="404"/>
        </pc:sldMkLst>
        <pc:spChg chg="mod">
          <ac:chgData name="Koson Trachu" userId="8b674c4b66ffeb50" providerId="LiveId" clId="{098BCE19-3645-481E-85F3-86C4D65B469A}" dt="2025-06-10T16:33:02.019" v="2398"/>
          <ac:spMkLst>
            <pc:docMk/>
            <pc:sldMk cId="3393588918" sldId="404"/>
            <ac:spMk id="2" creationId="{36D3AF5D-23C2-4610-85E4-59831A85829A}"/>
          </ac:spMkLst>
        </pc:spChg>
        <pc:spChg chg="mod">
          <ac:chgData name="Koson Trachu" userId="8b674c4b66ffeb50" providerId="LiveId" clId="{098BCE19-3645-481E-85F3-86C4D65B469A}" dt="2025-06-10T16:33:30.215" v="2414" actId="14100"/>
          <ac:spMkLst>
            <pc:docMk/>
            <pc:sldMk cId="3393588918" sldId="404"/>
            <ac:spMk id="13" creationId="{579033A5-358D-4FFB-B73B-BEA95EA1FAF1}"/>
          </ac:spMkLst>
        </pc:spChg>
        <pc:cxnChg chg="mod">
          <ac:chgData name="Koson Trachu" userId="8b674c4b66ffeb50" providerId="LiveId" clId="{098BCE19-3645-481E-85F3-86C4D65B469A}" dt="2025-06-10T16:33:30.215" v="2414" actId="14100"/>
          <ac:cxnSpMkLst>
            <pc:docMk/>
            <pc:sldMk cId="3393588918" sldId="404"/>
            <ac:cxnSpMk id="17" creationId="{6E54DDDA-2DCB-40EF-8500-59734979263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9752B8-7ADE-910D-49B0-7CCD7C23F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E4B4CA7-A807-7207-5CF3-719F487AF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DAEF97D-BEFB-BC61-7A8B-68C66417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C99A5E7-E49C-6DC9-B004-88A4FC15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61267A3-E3C8-DDFF-0AFB-DE01DA7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477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3C5EBFC-03A5-BE47-FD07-EE4B773F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17DD3374-F7CA-A74E-8E31-817D4FC1A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01A0A69-D6F9-4781-04DD-74425557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081C9C9-FF00-B17B-CDDF-371B715B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F8943AA-61FE-1787-CC15-2F42FAA1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98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CB671E62-F149-9759-15C8-73903E89A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11581FD-05B2-0358-D49F-9002F6846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4F6F9BE-8272-D3C8-A9E3-0FAD38EE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C3770FF-C33A-EE8C-99F1-494F6988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4732FE0-1D4A-668D-27B0-D17ABEC7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173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F2BCF72-64C5-990F-1CA6-F8F744B2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8AB9C06-C2EC-FB9C-8F26-D6FCA6A9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EF53AB8-5974-863A-3402-D4250EF1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6142F93-9A5D-7A77-128D-50E2FEE7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55396B3-025E-2D2B-3557-E8FB6432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970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862CD7-09FE-8043-AB1C-6C42D50F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CA45067-B1EC-C339-5144-94CDAA997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8953EDE-110A-4700-DAD2-1FC05AB8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BFD566E-EE78-3730-7AF6-599B6CF6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E95EAD3-CC6B-C497-C760-4846CB39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78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EF70A2-D4B9-5770-26A2-BBF6B5E1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E3FB51C-1000-15AA-DCEB-72A00C095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5993292-AE58-5304-42B6-9FE9A1C3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A0F8DB4-C0CD-C841-7DEF-ABFE089E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54D1169-2AD3-E571-8D5D-1FF0DFEA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5AC997F-02C1-5DBC-EC61-23063A2A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071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D03A97-EADF-FAF4-82DF-316174FD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F2D2C54-8BB9-668C-C9D8-6347E4BCA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FFA3E00-19BF-5AC9-36D7-9656B5158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C0E2A64D-C255-B093-FF79-54A385A21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4C666D8D-4C01-19D3-1B1A-24BD76C5A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093F792-63B9-C407-C2F3-699D7989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3B26177F-94D6-C4F2-A920-96B55D31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AFC66A7E-8B93-9D03-5ABC-60E1A43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704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032C365-19D2-C822-9E1C-B899D9C9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7AF169D3-CA82-E14D-3BDF-A45B4069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F58ABA00-ADC7-37F8-C054-7777E037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1154F26-695E-7546-F452-C9F78E9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77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9D4F41C5-2FF5-FF94-CC46-EBBC3988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001B8D70-AEB2-48BF-B68D-004FCCFE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3C52D6B-5607-2921-73A5-49AB7125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957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F0BB18-1498-E6D6-A572-6F27791B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E9FFC50-EADC-AACA-8C3F-E5AEA0A3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A4827AC-664F-B54D-6BBA-31CE5345D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817CCD1-7406-1F30-A12F-608FC2AA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6556D04-6523-DB9C-0EA7-8858F27F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3D9C195-94B2-2CF2-7EA9-A1BEC635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0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17FF90-D339-9617-20E6-F4557EA8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E8595AB8-1E68-8135-F991-DA0A4245D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56C1DE0-D9AD-01D3-B2C3-710264334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0E01D18-D3CC-A848-E1F8-A3D84FDB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A6DB3FE-2DAA-1E39-AAB5-65D17123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595036F-FE8D-BCD0-A593-FFA5473B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713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41FE470B-DF41-6402-DC52-01737523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1CC7211-A7A1-5221-7D2D-71895737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82A6206-30D0-CFCC-6E85-8358F51C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3FEB2-2255-4FD9-9560-5BEA769988CB}" type="datetimeFigureOut">
              <a:rPr lang="th-TH" smtClean="0"/>
              <a:t>10/06/68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2792B6C-34D0-3C40-E4BD-75D41EF47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F3F20FE-4D6E-93E5-4DB4-86D18B23B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24E93-3BA4-49BA-95FD-CF88B0126ED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274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mau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50BA7F1-686C-7FCC-5B78-4C78FD7F7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พื้นฐานการเขียนโปรแกรม</a:t>
            </a:r>
            <a:endParaRPr lang="th-TH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30C34BCA-9355-27E8-E8D1-CA7F56B08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ครั้งที่ 1</a:t>
            </a:r>
          </a:p>
        </p:txBody>
      </p:sp>
    </p:spTree>
    <p:extLst>
      <p:ext uri="{BB962C8B-B14F-4D97-AF65-F5344CB8AC3E}">
        <p14:creationId xmlns:p14="http://schemas.microsoft.com/office/powerpoint/2010/main" val="192020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D15C-C432-3065-C572-02DB8F5C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02135491-E21F-E4E1-333E-0176B673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กระบวนการสร้างโปรแกรมคอมพิวเตอร์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5F5793C4-405B-D00C-AEA8-EC377E23E541}"/>
              </a:ext>
            </a:extLst>
          </p:cNvPr>
          <p:cNvSpPr/>
          <p:nvPr/>
        </p:nvSpPr>
        <p:spPr>
          <a:xfrm>
            <a:off x="6096000" y="1661652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Flowcharts</a:t>
            </a:r>
            <a:endParaRPr lang="th-TH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ACF21C4-8843-276A-978F-2BBCF486EBCF}"/>
              </a:ext>
            </a:extLst>
          </p:cNvPr>
          <p:cNvSpPr/>
          <p:nvPr/>
        </p:nvSpPr>
        <p:spPr>
          <a:xfrm>
            <a:off x="619432" y="2843981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Algorithm Design</a:t>
            </a:r>
            <a:endParaRPr lang="th-TH" dirty="0"/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B6283F89-B04F-22DD-2F8A-2201508E94F4}"/>
              </a:ext>
            </a:extLst>
          </p:cNvPr>
          <p:cNvSpPr/>
          <p:nvPr/>
        </p:nvSpPr>
        <p:spPr>
          <a:xfrm>
            <a:off x="6096000" y="2837835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Pseudo Codes</a:t>
            </a:r>
            <a:endParaRPr lang="th-TH" dirty="0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931F6045-892E-1EA9-993B-13AC1309866E}"/>
              </a:ext>
            </a:extLst>
          </p:cNvPr>
          <p:cNvSpPr/>
          <p:nvPr/>
        </p:nvSpPr>
        <p:spPr>
          <a:xfrm>
            <a:off x="6096000" y="4014019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UML Diagrams</a:t>
            </a:r>
            <a:endParaRPr lang="th-TH" dirty="0"/>
          </a:p>
        </p:txBody>
      </p:sp>
      <p:cxnSp>
        <p:nvCxnSpPr>
          <p:cNvPr id="3" name="ตัวเชื่อมต่อ: หักมุม 2">
            <a:extLst>
              <a:ext uri="{FF2B5EF4-FFF2-40B4-BE49-F238E27FC236}">
                <a16:creationId xmlns:a16="http://schemas.microsoft.com/office/drawing/2014/main" id="{DB2ED69D-C367-102B-7A42-8218FADC6E54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4572000" y="3285203"/>
            <a:ext cx="1524000" cy="61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ตัวเชื่อมต่อ: หักมุม 8">
            <a:extLst>
              <a:ext uri="{FF2B5EF4-FFF2-40B4-BE49-F238E27FC236}">
                <a16:creationId xmlns:a16="http://schemas.microsoft.com/office/drawing/2014/main" id="{99AC0A1A-4CDA-C0BD-1193-B093552113E0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4572000" y="3291349"/>
            <a:ext cx="1524000" cy="117003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5CAC9850-F4B4-10FD-941E-AA0B349F167D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572000" y="2109020"/>
            <a:ext cx="1524000" cy="118232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23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5CF25-3EA9-3B56-D3DC-0E84FBF6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A41649CE-4437-B45B-338F-55711586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กระบวนการสร้างโปรแกรมคอมพิวเตอร์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440481AD-7E9E-2969-9411-33D4CB01102F}"/>
              </a:ext>
            </a:extLst>
          </p:cNvPr>
          <p:cNvSpPr/>
          <p:nvPr/>
        </p:nvSpPr>
        <p:spPr>
          <a:xfrm>
            <a:off x="5781368" y="1661652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  <a:endParaRPr lang="th-TH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6861432D-22A3-271E-30E9-661032D6E095}"/>
              </a:ext>
            </a:extLst>
          </p:cNvPr>
          <p:cNvSpPr/>
          <p:nvPr/>
        </p:nvSpPr>
        <p:spPr>
          <a:xfrm>
            <a:off x="5781368" y="2843981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Compiling</a:t>
            </a:r>
            <a:endParaRPr lang="th-TH" dirty="0"/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31E13195-3393-020C-33C6-E95B894EF6DE}"/>
              </a:ext>
            </a:extLst>
          </p:cNvPr>
          <p:cNvSpPr/>
          <p:nvPr/>
        </p:nvSpPr>
        <p:spPr>
          <a:xfrm>
            <a:off x="619432" y="4026310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  <a:endParaRPr lang="th-TH" dirty="0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E568BE19-B95C-627E-13F6-4FFAD6A01E57}"/>
              </a:ext>
            </a:extLst>
          </p:cNvPr>
          <p:cNvSpPr/>
          <p:nvPr/>
        </p:nvSpPr>
        <p:spPr>
          <a:xfrm>
            <a:off x="5781368" y="5196348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Debugging /</a:t>
            </a:r>
          </a:p>
          <a:p>
            <a:pPr algn="ctr"/>
            <a:r>
              <a:rPr lang="en-US" dirty="0"/>
              <a:t> Unit Testing</a:t>
            </a:r>
            <a:endParaRPr lang="th-TH" dirty="0"/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4677A665-6FA2-D489-F0D7-55E54455951F}"/>
              </a:ext>
            </a:extLst>
          </p:cNvPr>
          <p:cNvSpPr/>
          <p:nvPr/>
        </p:nvSpPr>
        <p:spPr>
          <a:xfrm>
            <a:off x="5781368" y="4026309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Linking / Locating</a:t>
            </a:r>
            <a:endParaRPr lang="th-TH" dirty="0"/>
          </a:p>
        </p:txBody>
      </p:sp>
      <p:cxnSp>
        <p:nvCxnSpPr>
          <p:cNvPr id="6" name="ตัวเชื่อมต่อ: หักมุม 5">
            <a:extLst>
              <a:ext uri="{FF2B5EF4-FFF2-40B4-BE49-F238E27FC236}">
                <a16:creationId xmlns:a16="http://schemas.microsoft.com/office/drawing/2014/main" id="{67E44C33-71BC-72EB-DED5-EEA7D0FEE82A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 flipV="1">
            <a:off x="4572000" y="2109020"/>
            <a:ext cx="1209368" cy="23646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: หักมุม 9">
            <a:extLst>
              <a:ext uri="{FF2B5EF4-FFF2-40B4-BE49-F238E27FC236}">
                <a16:creationId xmlns:a16="http://schemas.microsoft.com/office/drawing/2014/main" id="{1472F4B7-7B44-BB85-E2FF-B9AB110B39F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4572000" y="3291349"/>
            <a:ext cx="1209368" cy="118232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: หักมุม 12">
            <a:extLst>
              <a:ext uri="{FF2B5EF4-FFF2-40B4-BE49-F238E27FC236}">
                <a16:creationId xmlns:a16="http://schemas.microsoft.com/office/drawing/2014/main" id="{4D7D901D-D08F-F7EA-366B-4AC648C8C7AB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4572000" y="4473677"/>
            <a:ext cx="120936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FE70989D-89DA-B0DE-BD0D-27EE54DAD21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572000" y="4473678"/>
            <a:ext cx="1209368" cy="117003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9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7F05-DF71-AD6E-E812-5D540304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F0284CE3-1010-527D-9BDF-D4BD0B9A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กระบวนการสร้างโปรแกรมคอมพิวเตอร์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BE434643-C480-49AC-ED8C-B5D20716D128}"/>
              </a:ext>
            </a:extLst>
          </p:cNvPr>
          <p:cNvSpPr/>
          <p:nvPr/>
        </p:nvSpPr>
        <p:spPr>
          <a:xfrm>
            <a:off x="6292645" y="1661652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th-TH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EA079584-6910-00A7-302F-A3287BEED705}"/>
              </a:ext>
            </a:extLst>
          </p:cNvPr>
          <p:cNvSpPr/>
          <p:nvPr/>
        </p:nvSpPr>
        <p:spPr>
          <a:xfrm>
            <a:off x="6292645" y="2843981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Testing</a:t>
            </a:r>
            <a:endParaRPr lang="th-TH" dirty="0"/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2D49412D-5051-AC3E-CA98-F92439A2C2BE}"/>
              </a:ext>
            </a:extLst>
          </p:cNvPr>
          <p:cNvSpPr/>
          <p:nvPr/>
        </p:nvSpPr>
        <p:spPr>
          <a:xfrm>
            <a:off x="6292645" y="4026310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Testing</a:t>
            </a:r>
            <a:endParaRPr lang="th-TH" dirty="0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6BF956C5-F9E2-F945-96AF-C4281AE8A5D8}"/>
              </a:ext>
            </a:extLst>
          </p:cNvPr>
          <p:cNvSpPr/>
          <p:nvPr/>
        </p:nvSpPr>
        <p:spPr>
          <a:xfrm>
            <a:off x="619432" y="5196348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&amp; Testing</a:t>
            </a:r>
            <a:endParaRPr lang="th-TH" dirty="0"/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900AC596-66CE-57A8-8AAE-895BB90ACE77}"/>
              </a:ext>
            </a:extLst>
          </p:cNvPr>
          <p:cNvSpPr/>
          <p:nvPr/>
        </p:nvSpPr>
        <p:spPr>
          <a:xfrm>
            <a:off x="6292645" y="5196347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Acceptance Testing</a:t>
            </a:r>
            <a:endParaRPr lang="th-TH" dirty="0"/>
          </a:p>
        </p:txBody>
      </p:sp>
      <p:cxnSp>
        <p:nvCxnSpPr>
          <p:cNvPr id="6" name="ตัวเชื่อมต่อ: หักมุม 5">
            <a:extLst>
              <a:ext uri="{FF2B5EF4-FFF2-40B4-BE49-F238E27FC236}">
                <a16:creationId xmlns:a16="http://schemas.microsoft.com/office/drawing/2014/main" id="{BDFCBDA4-1896-F746-EA7C-8D10D141CADA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4572000" y="2109020"/>
            <a:ext cx="1720645" cy="35346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2C37278-984F-B067-073F-80A42CD74EF0}"/>
              </a:ext>
            </a:extLst>
          </p:cNvPr>
          <p:cNvSpPr txBox="1"/>
          <p:nvPr/>
        </p:nvSpPr>
        <p:spPr>
          <a:xfrm>
            <a:off x="6549513" y="6258231"/>
            <a:ext cx="3849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และมีอีกหลาย ชนิด / วิธี / รูปแบบ</a:t>
            </a:r>
          </a:p>
        </p:txBody>
      </p:sp>
      <p:cxnSp>
        <p:nvCxnSpPr>
          <p:cNvPr id="11" name="ตัวเชื่อมต่อ: หักมุม 10">
            <a:extLst>
              <a:ext uri="{FF2B5EF4-FFF2-40B4-BE49-F238E27FC236}">
                <a16:creationId xmlns:a16="http://schemas.microsoft.com/office/drawing/2014/main" id="{775B80FF-F810-3D1C-E9C0-C4A3164522BF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4572000" y="3291349"/>
            <a:ext cx="1720645" cy="23523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: หักมุม 12">
            <a:extLst>
              <a:ext uri="{FF2B5EF4-FFF2-40B4-BE49-F238E27FC236}">
                <a16:creationId xmlns:a16="http://schemas.microsoft.com/office/drawing/2014/main" id="{0CEF1082-B31A-32DF-46F9-A148EC31596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4572000" y="4473678"/>
            <a:ext cx="1720645" cy="117003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4A6FF465-73AF-790E-565E-6121D5576331}"/>
              </a:ext>
            </a:extLst>
          </p:cNvPr>
          <p:cNvCxnSpPr>
            <a:cxnSpLocks/>
            <a:stCxn id="17" idx="3"/>
            <a:endCxn id="2" idx="1"/>
          </p:cNvCxnSpPr>
          <p:nvPr/>
        </p:nvCxnSpPr>
        <p:spPr>
          <a:xfrm flipV="1">
            <a:off x="4572000" y="5643715"/>
            <a:ext cx="1720645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88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0A82-5144-10DE-A840-4B7EA141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DF98E3-79FE-C933-7F92-84849C8A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C# and Dot NET</a:t>
            </a:r>
            <a:endParaRPr lang="th-TH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C0D570D8-DAFA-C4C8-E750-AA12DE6CF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930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50E6-B043-8BB9-DFE1-6AAD45A7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D25BAFF4-E2C5-4FBF-E919-C84A7F72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ข้อดีของภาษา </a:t>
            </a: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C#</a:t>
            </a:r>
            <a:endParaRPr lang="th-TH" sz="6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2" name="ตาราง 11">
            <a:extLst>
              <a:ext uri="{FF2B5EF4-FFF2-40B4-BE49-F238E27FC236}">
                <a16:creationId xmlns:a16="http://schemas.microsoft.com/office/drawing/2014/main" id="{17179677-FFD5-32E4-0954-1B4F873F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81168"/>
              </p:ext>
            </p:extLst>
          </p:nvPr>
        </p:nvGraphicFramePr>
        <p:xfrm>
          <a:off x="612058" y="1706880"/>
          <a:ext cx="1112274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3111">
                  <a:extLst>
                    <a:ext uri="{9D8B030D-6E8A-4147-A177-3AD203B41FA5}">
                      <a16:colId xmlns:a16="http://schemas.microsoft.com/office/drawing/2014/main" val="2432988784"/>
                    </a:ext>
                  </a:extLst>
                </a:gridCol>
                <a:gridCol w="8319631">
                  <a:extLst>
                    <a:ext uri="{9D8B030D-6E8A-4147-A177-3AD203B41FA5}">
                      <a16:colId xmlns:a16="http://schemas.microsoft.com/office/drawing/2014/main" val="249355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เรียนรู้ง่าย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มีโครงสร้างภาษาที่ชัดเจนและคล้ายคลึงกับภาษาตระกูล </a:t>
                      </a:r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C/C++ </a:t>
                      </a: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 </a:t>
                      </a:r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Java </a:t>
                      </a: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ทำให้เข้าใจและเรียนรู้ได้ไม่ยากสำหรับผู้เริ่มต้น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3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ทันสมัยและทรงพลัง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พัฒนาอย่างต่อเนื่องโดย </a:t>
                      </a:r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Microsoft </a:t>
                      </a: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มีคุณสมบัติใหม่ๆ อยู่เสมอ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48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ประสิทธิภาพสูง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สามารถสร้างแอปพลิเคชันที่มีประสิทธิภาพและรวดเร็ว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27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OOP </a:t>
                      </a:r>
                      <a:r>
                        <a:rPr lang="th-TH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เต็มรูปแบบ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เป็นภาษาเชิงวัตถุ (</a:t>
                      </a:r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OOP) </a:t>
                      </a:r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อย่างแท้จริง ทำให้การออกแบบและจัดการโค้ดซับซ้อนทำได้ง่ายขึ้น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b="1" dirty="0">
                          <a:solidFill>
                            <a:srgbClr val="0070C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ชุมชนขนาดใหญ่</a:t>
                      </a:r>
                    </a:p>
                    <a:p>
                      <a:endParaRPr lang="th-TH" sz="3600" b="1" dirty="0">
                        <a:solidFill>
                          <a:srgbClr val="0070C0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มีแหล่งเรียนรู้, เอกสาร, และชุมชนนักพัฒนาที่ให้ความช่วยเหลือมากมาย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21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3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33F2F-6742-4872-8433-D5BC962E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617"/>
            <a:ext cx="10515600" cy="4351338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.NET Framework</a:t>
            </a:r>
          </a:p>
          <a:p>
            <a:pPr>
              <a:buSzPct val="80000"/>
              <a:buFont typeface="Wingdings" panose="05000000000000000000" pitchFamily="2" charset="2"/>
              <a:buChar char="Ø"/>
            </a:pPr>
            <a:endParaRPr 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.NET Core</a:t>
            </a:r>
          </a:p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.NET 5</a:t>
            </a:r>
          </a:p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.NET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5DAE-7B77-4A6A-9172-A1DE8EAB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86555"/>
            <a:ext cx="4863667" cy="64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6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.NET Application Type</a:t>
            </a:r>
            <a:endParaRPr lang="th-TH" sz="6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Console Application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Windows or Desktop Application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Web Application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NT Services - Service Control Manager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Sercies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/>
            </a:endParaRP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Web services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REST API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Mobile applications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Components/libraries</a:t>
            </a:r>
          </a:p>
          <a:p>
            <a:pPr marL="447675" indent="-447675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-apple-system"/>
              </a:rPr>
              <a:t>Windows Store Applications</a:t>
            </a:r>
          </a:p>
          <a:p>
            <a:pPr marL="0" lvl="1" indent="0" fontAlgn="base">
              <a:spcAft>
                <a:spcPct val="0"/>
              </a:spcAft>
              <a:buClr>
                <a:srgbClr val="FF0000"/>
              </a:buClr>
              <a:buNone/>
            </a:pPr>
            <a:endParaRPr lang="th-TH" dirty="0">
              <a:latin typeface="TH Baijam" pitchFamily="2" charset="-34"/>
              <a:cs typeface="TH Baija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78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Cloud Native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5F016-AFE8-4CB3-BA49-DFDF0127B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704" y="1241470"/>
            <a:ext cx="8263621" cy="5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94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Game engine: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33F2F-6742-4872-8433-D5BC962E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617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447675" indent="-447675">
              <a:buFont typeface="Courier New" panose="02070309020205020404" pitchFamily="49" charset="0"/>
              <a:buChar char="o"/>
            </a:pP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Unity 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ทำงานบน 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.NET 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และ 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mono</a:t>
            </a: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รองรับภาษาโปรแกรมในภาษา  </a:t>
            </a:r>
            <a:r>
              <a:rPr lang="en-US" sz="4800" b="1" dirty="0" err="1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UnityScript</a:t>
            </a:r>
            <a:r>
              <a:rPr lang="en-US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, C#, Boo (syntax </a:t>
            </a:r>
            <a:r>
              <a:rPr lang="th-TH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คล้าย </a:t>
            </a:r>
            <a:r>
              <a:rPr lang="en-US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python)</a:t>
            </a: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รองรับไฟล์สำหรับการ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Render 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ที่หลากหลาย  เช่น </a:t>
            </a:r>
            <a:r>
              <a:rPr lang="en-US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3ds Max, Maya, Blender, Adobe Photoshop </a:t>
            </a:r>
            <a:r>
              <a:rPr lang="th-TH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เป็นต้น</a:t>
            </a: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รองรับฟังก์ชันทาง 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physics 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  </a:t>
            </a:r>
            <a:r>
              <a:rPr lang="en-US" sz="4800" b="1" dirty="0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Nvidia, PhysX </a:t>
            </a:r>
            <a:r>
              <a:rPr lang="en-US" sz="4800" b="1" dirty="0" err="1">
                <a:solidFill>
                  <a:srgbClr val="9900CC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phisics</a:t>
            </a:r>
            <a:endParaRPr lang="en-US" sz="4800" b="1" dirty="0">
              <a:solidFill>
                <a:srgbClr val="9900CC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รองรับ</a:t>
            </a:r>
            <a:r>
              <a:rPr lang="th-TH" sz="4800" b="1" dirty="0" err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การทำ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Animation</a:t>
            </a: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รองรับ</a:t>
            </a:r>
            <a:r>
              <a:rPr lang="th-TH" sz="4800" b="1" dirty="0" err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การทำ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2D </a:t>
            </a:r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และ</a:t>
            </a: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3D</a:t>
            </a:r>
            <a:endParaRPr lang="th-TH" sz="4800" b="1" dirty="0">
              <a:solidFill>
                <a:srgbClr val="0070C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447675" indent="-447675">
              <a:buFont typeface="Courier New" panose="02070309020205020404" pitchFamily="49" charset="0"/>
              <a:buChar char="o"/>
            </a:pPr>
            <a:r>
              <a:rPr lang="en-US" sz="4800" b="1" dirty="0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Multiplatform </a:t>
            </a:r>
          </a:p>
          <a:p>
            <a:pPr marL="0" indent="0">
              <a:buNone/>
            </a:pPr>
            <a:endParaRPr 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  <p:pic>
        <p:nvPicPr>
          <p:cNvPr id="5122" name="Picture 2" descr="Unity (game engine) - Simple English Wikipedia, the free encyclopedia">
            <a:extLst>
              <a:ext uri="{FF2B5EF4-FFF2-40B4-BE49-F238E27FC236}">
                <a16:creationId xmlns:a16="http://schemas.microsoft.com/office/drawing/2014/main" id="{34D8CFAC-7031-4884-A015-912B751A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60" y="365125"/>
            <a:ext cx="4281339" cy="15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17DED-40AD-453C-856F-3463713D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5275593"/>
            <a:ext cx="6917832" cy="12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 Assembly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DB08F1-CB91-41DB-B2EE-B8C0EC62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2" y="1446245"/>
            <a:ext cx="7193437" cy="35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B742AC-EECF-4465-9B92-84F669796D19}"/>
              </a:ext>
            </a:extLst>
          </p:cNvPr>
          <p:cNvGrpSpPr/>
          <p:nvPr/>
        </p:nvGrpSpPr>
        <p:grpSpPr>
          <a:xfrm>
            <a:off x="3234910" y="5411755"/>
            <a:ext cx="6361577" cy="1155586"/>
            <a:chOff x="749033" y="3015050"/>
            <a:chExt cx="9196844" cy="167061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3F4628F-E98D-4273-B151-1C684B3B3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374" y="3092055"/>
              <a:ext cx="7533503" cy="150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Microsoft unveils new Edge browser logo that no longer looks like ...">
              <a:extLst>
                <a:ext uri="{FF2B5EF4-FFF2-40B4-BE49-F238E27FC236}">
                  <a16:creationId xmlns:a16="http://schemas.microsoft.com/office/drawing/2014/main" id="{432F974E-9B83-47AE-8E43-9A0CB7968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33" y="3015050"/>
              <a:ext cx="1670615" cy="167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764A457D-B5BE-4CF6-B6B0-41749E755E27}"/>
              </a:ext>
            </a:extLst>
          </p:cNvPr>
          <p:cNvSpPr/>
          <p:nvPr/>
        </p:nvSpPr>
        <p:spPr>
          <a:xfrm rot="5400000">
            <a:off x="1981076" y="5211489"/>
            <a:ext cx="1030978" cy="1039632"/>
          </a:xfrm>
          <a:prstGeom prst="bent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4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6D388DA-AC6C-C16C-CD77-704E4405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Introduction to Programming Concepts</a:t>
            </a:r>
            <a:endParaRPr lang="th-TH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C6D40FD-5AF7-09FD-6DB6-8B18F6E6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555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Blazor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6ECA22-1C28-45CD-B6DE-E74D5A52C590}"/>
              </a:ext>
            </a:extLst>
          </p:cNvPr>
          <p:cNvGrpSpPr/>
          <p:nvPr/>
        </p:nvGrpSpPr>
        <p:grpSpPr>
          <a:xfrm>
            <a:off x="2311401" y="1027906"/>
            <a:ext cx="8356600" cy="5328444"/>
            <a:chOff x="2626414" y="1233479"/>
            <a:chExt cx="7934049" cy="4351190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201F2F69-AC63-4F04-86A4-17C64D53D5C3}"/>
                </a:ext>
              </a:extLst>
            </p:cNvPr>
            <p:cNvSpPr/>
            <p:nvPr/>
          </p:nvSpPr>
          <p:spPr>
            <a:xfrm>
              <a:off x="3175936" y="1578066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F1AF46-731F-40DA-AE70-7C6F378E6DC8}"/>
                </a:ext>
              </a:extLst>
            </p:cNvPr>
            <p:cNvSpPr txBox="1"/>
            <p:nvPr/>
          </p:nvSpPr>
          <p:spPr>
            <a:xfrm>
              <a:off x="3059629" y="2129608"/>
              <a:ext cx="7609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cs</a:t>
              </a:r>
            </a:p>
          </p:txBody>
        </p:sp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D01CE561-8D0A-4274-B203-3AD6A877618F}"/>
                </a:ext>
              </a:extLst>
            </p:cNvPr>
            <p:cNvSpPr/>
            <p:nvPr/>
          </p:nvSpPr>
          <p:spPr>
            <a:xfrm>
              <a:off x="4235592" y="1578066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4BC2B-3A07-47E0-9611-A806CCECD352}"/>
                </a:ext>
              </a:extLst>
            </p:cNvPr>
            <p:cNvSpPr txBox="1"/>
            <p:nvPr/>
          </p:nvSpPr>
          <p:spPr>
            <a:xfrm>
              <a:off x="3935575" y="2129608"/>
              <a:ext cx="10174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razor</a:t>
              </a:r>
            </a:p>
          </p:txBody>
        </p:sp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73C0804F-2E6F-4EF1-A21F-1E8E06F4FD8F}"/>
                </a:ext>
              </a:extLst>
            </p:cNvPr>
            <p:cNvSpPr/>
            <p:nvPr/>
          </p:nvSpPr>
          <p:spPr>
            <a:xfrm>
              <a:off x="3290236" y="1474400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C145B278-797A-4F53-A23D-412EE18C66E0}"/>
                </a:ext>
              </a:extLst>
            </p:cNvPr>
            <p:cNvSpPr/>
            <p:nvPr/>
          </p:nvSpPr>
          <p:spPr>
            <a:xfrm>
              <a:off x="3385928" y="1612623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Rectangle: Folded Corner 12">
              <a:extLst>
                <a:ext uri="{FF2B5EF4-FFF2-40B4-BE49-F238E27FC236}">
                  <a16:creationId xmlns:a16="http://schemas.microsoft.com/office/drawing/2014/main" id="{D69EF1AA-C016-4F21-8F4D-8E0FCA1D9561}"/>
                </a:ext>
              </a:extLst>
            </p:cNvPr>
            <p:cNvSpPr/>
            <p:nvPr/>
          </p:nvSpPr>
          <p:spPr>
            <a:xfrm>
              <a:off x="4331284" y="1474400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" name="Rectangle: Folded Corner 13">
              <a:extLst>
                <a:ext uri="{FF2B5EF4-FFF2-40B4-BE49-F238E27FC236}">
                  <a16:creationId xmlns:a16="http://schemas.microsoft.com/office/drawing/2014/main" id="{846585C6-0DB4-4D80-A4DF-400A3413FEEB}"/>
                </a:ext>
              </a:extLst>
            </p:cNvPr>
            <p:cNvSpPr/>
            <p:nvPr/>
          </p:nvSpPr>
          <p:spPr>
            <a:xfrm>
              <a:off x="4444219" y="1612623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1857F4E-C46B-4C49-AB90-8DABFBA29B61}"/>
                </a:ext>
              </a:extLst>
            </p:cNvPr>
            <p:cNvSpPr/>
            <p:nvPr/>
          </p:nvSpPr>
          <p:spPr>
            <a:xfrm>
              <a:off x="2677131" y="2620952"/>
              <a:ext cx="2669919" cy="749596"/>
            </a:xfrm>
            <a:prstGeom prst="round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Core build system +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Razor compiler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02C5BA1B-B29A-43BD-9272-6634CD9E3B4A}"/>
                </a:ext>
              </a:extLst>
            </p:cNvPr>
            <p:cNvSpPr txBox="1"/>
            <p:nvPr/>
          </p:nvSpPr>
          <p:spPr>
            <a:xfrm>
              <a:off x="3477072" y="4073210"/>
              <a:ext cx="10258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App.dll</a:t>
              </a:r>
            </a:p>
          </p:txBody>
        </p:sp>
        <p:sp>
          <p:nvSpPr>
            <p:cNvPr id="17" name="Rectangle: Folded Corner 16">
              <a:extLst>
                <a:ext uri="{FF2B5EF4-FFF2-40B4-BE49-F238E27FC236}">
                  <a16:creationId xmlns:a16="http://schemas.microsoft.com/office/drawing/2014/main" id="{3B02E369-055C-45CC-808F-EAA4A6E4B148}"/>
                </a:ext>
              </a:extLst>
            </p:cNvPr>
            <p:cNvSpPr/>
            <p:nvPr/>
          </p:nvSpPr>
          <p:spPr>
            <a:xfrm>
              <a:off x="3803371" y="3570625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8CCCCC9A-3621-4BDF-A08F-E8B620BE84D2}"/>
                </a:ext>
              </a:extLst>
            </p:cNvPr>
            <p:cNvSpPr/>
            <p:nvPr/>
          </p:nvSpPr>
          <p:spPr>
            <a:xfrm>
              <a:off x="3400663" y="2422739"/>
              <a:ext cx="196703" cy="274320"/>
            </a:xfrm>
            <a:prstGeom prst="downArrow">
              <a:avLst>
                <a:gd name="adj1" fmla="val 28182"/>
                <a:gd name="adj2" fmla="val 69754"/>
              </a:avLst>
            </a:prstGeom>
            <a:solidFill>
              <a:srgbClr val="FFB462"/>
            </a:solidFill>
            <a:ln w="12700" cap="flat" cmpd="sng" algn="ctr">
              <a:noFill/>
              <a:prstDash val="solid"/>
              <a:miter lim="800000"/>
            </a:ln>
            <a:effectLst>
              <a:glow rad="76200">
                <a:srgbClr val="FFFFFF">
                  <a:alpha val="44000"/>
                </a:srgbClr>
              </a:glo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948594EF-D4A3-48AC-8DAA-F99B1E461019}"/>
                </a:ext>
              </a:extLst>
            </p:cNvPr>
            <p:cNvSpPr/>
            <p:nvPr/>
          </p:nvSpPr>
          <p:spPr>
            <a:xfrm>
              <a:off x="4444218" y="2422739"/>
              <a:ext cx="196703" cy="274320"/>
            </a:xfrm>
            <a:prstGeom prst="downArrow">
              <a:avLst>
                <a:gd name="adj1" fmla="val 28182"/>
                <a:gd name="adj2" fmla="val 69754"/>
              </a:avLst>
            </a:prstGeom>
            <a:solidFill>
              <a:srgbClr val="FFB462"/>
            </a:solidFill>
            <a:ln w="12700" cap="flat" cmpd="sng" algn="ctr">
              <a:noFill/>
              <a:prstDash val="solid"/>
              <a:miter lim="800000"/>
            </a:ln>
            <a:effectLst>
              <a:glow rad="76200">
                <a:srgbClr val="FFFFFF">
                  <a:alpha val="44000"/>
                </a:srgbClr>
              </a:glo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66EA4860-8BE6-4139-AAE7-350371736890}"/>
                </a:ext>
              </a:extLst>
            </p:cNvPr>
            <p:cNvSpPr/>
            <p:nvPr/>
          </p:nvSpPr>
          <p:spPr>
            <a:xfrm>
              <a:off x="3913740" y="3360875"/>
              <a:ext cx="196703" cy="274320"/>
            </a:xfrm>
            <a:prstGeom prst="downArrow">
              <a:avLst>
                <a:gd name="adj1" fmla="val 28182"/>
                <a:gd name="adj2" fmla="val 69754"/>
              </a:avLst>
            </a:prstGeom>
            <a:solidFill>
              <a:srgbClr val="FFB462"/>
            </a:solidFill>
            <a:ln w="12700" cap="flat" cmpd="sng" algn="ctr">
              <a:noFill/>
              <a:prstDash val="solid"/>
              <a:miter lim="800000"/>
            </a:ln>
            <a:effectLst>
              <a:glow rad="76200">
                <a:srgbClr val="FFFFFF">
                  <a:alpha val="44000"/>
                </a:srgbClr>
              </a:glo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3BA737-0D17-47C8-B92A-77C06C4182CF}"/>
                </a:ext>
              </a:extLst>
            </p:cNvPr>
            <p:cNvSpPr/>
            <p:nvPr/>
          </p:nvSpPr>
          <p:spPr>
            <a:xfrm>
              <a:off x="5670962" y="1233479"/>
              <a:ext cx="4889501" cy="4260065"/>
            </a:xfrm>
            <a:prstGeom prst="rect">
              <a:avLst/>
            </a:prstGeom>
            <a:solidFill>
              <a:srgbClr val="00BCF2">
                <a:lumMod val="20000"/>
                <a:lumOff val="80000"/>
              </a:srgbClr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BB48312-8A12-4FCB-B4CF-5347A2A2FFCB}"/>
                </a:ext>
              </a:extLst>
            </p:cNvPr>
            <p:cNvSpPr/>
            <p:nvPr/>
          </p:nvSpPr>
          <p:spPr>
            <a:xfrm>
              <a:off x="6057092" y="3491457"/>
              <a:ext cx="4128742" cy="1754687"/>
            </a:xfrm>
            <a:prstGeom prst="roundRect">
              <a:avLst>
                <a:gd name="adj" fmla="val 8705"/>
              </a:avLst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tIns="8100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WebAssembly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/ asm.js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9295C5-B3BE-42B3-BC16-F3B644C1680C}"/>
                </a:ext>
              </a:extLst>
            </p:cNvPr>
            <p:cNvSpPr/>
            <p:nvPr/>
          </p:nvSpPr>
          <p:spPr>
            <a:xfrm>
              <a:off x="6768400" y="4015040"/>
              <a:ext cx="2552700" cy="820503"/>
            </a:xfrm>
            <a:prstGeom prst="rect">
              <a:avLst/>
            </a:prstGeom>
            <a:solidFill>
              <a:srgbClr val="00B293"/>
            </a:solidFill>
            <a:ln w="12700" cap="flat" cmpd="sng" algn="ctr">
              <a:solidFill>
                <a:srgbClr val="00B2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IL interpreter (Mono)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293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threads, GC, etc.</a:t>
              </a:r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07C9145-95A7-4AAB-9AD2-DBAD640282FD}"/>
                </a:ext>
              </a:extLst>
            </p:cNvPr>
            <p:cNvSpPr/>
            <p:nvPr/>
          </p:nvSpPr>
          <p:spPr>
            <a:xfrm rot="16200000">
              <a:off x="5545092" y="3010745"/>
              <a:ext cx="252779" cy="2377709"/>
            </a:xfrm>
            <a:prstGeom prst="downArrow">
              <a:avLst>
                <a:gd name="adj1" fmla="val 28182"/>
                <a:gd name="adj2" fmla="val 69754"/>
              </a:avLst>
            </a:prstGeom>
            <a:solidFill>
              <a:srgbClr val="FFB462"/>
            </a:solidFill>
            <a:ln w="12700" cap="flat" cmpd="sng" algn="ctr">
              <a:noFill/>
              <a:prstDash val="solid"/>
              <a:miter lim="800000"/>
            </a:ln>
            <a:effectLst>
              <a:glow rad="76200">
                <a:srgbClr val="FFFFFF">
                  <a:alpha val="44000"/>
                </a:srgbClr>
              </a:glo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77942CE-48F4-4DF9-B6DB-5A70BF5C7C97}"/>
                </a:ext>
              </a:extLst>
            </p:cNvPr>
            <p:cNvSpPr/>
            <p:nvPr/>
          </p:nvSpPr>
          <p:spPr>
            <a:xfrm>
              <a:off x="7054062" y="2562131"/>
              <a:ext cx="2045943" cy="561304"/>
            </a:xfrm>
            <a:prstGeom prst="roundRect">
              <a:avLst>
                <a:gd name="adj" fmla="val 7620"/>
              </a:avLst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bridge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B11FD6-B029-4558-82AE-E34847596205}"/>
                </a:ext>
              </a:extLst>
            </p:cNvPr>
            <p:cNvGrpSpPr/>
            <p:nvPr/>
          </p:nvGrpSpPr>
          <p:grpSpPr>
            <a:xfrm>
              <a:off x="7965021" y="3021046"/>
              <a:ext cx="253932" cy="548640"/>
              <a:chOff x="10483257" y="558954"/>
              <a:chExt cx="385326" cy="1610753"/>
            </a:xfrm>
            <a:solidFill>
              <a:srgbClr val="FFB462"/>
            </a:solidFill>
            <a:effectLst>
              <a:glow rad="76200">
                <a:srgbClr val="FFFFFF">
                  <a:alpha val="44000"/>
                </a:srgbClr>
              </a:glow>
            </a:effectLst>
          </p:grpSpPr>
          <p:sp>
            <p:nvSpPr>
              <p:cNvPr id="37" name="Arrow: Down 36">
                <a:extLst>
                  <a:ext uri="{FF2B5EF4-FFF2-40B4-BE49-F238E27FC236}">
                    <a16:creationId xmlns:a16="http://schemas.microsoft.com/office/drawing/2014/main" id="{C9287BA8-6772-43C0-90B1-E6CD0D0D61C5}"/>
                  </a:ext>
                </a:extLst>
              </p:cNvPr>
              <p:cNvSpPr/>
              <p:nvPr/>
            </p:nvSpPr>
            <p:spPr>
              <a:xfrm rot="10800000">
                <a:off x="10485179" y="558954"/>
                <a:ext cx="383404" cy="1458268"/>
              </a:xfrm>
              <a:prstGeom prst="downArrow">
                <a:avLst>
                  <a:gd name="adj1" fmla="val 28182"/>
                  <a:gd name="adj2" fmla="val 6975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311E2F03-981E-4712-9C3D-195A62BD7CED}"/>
                  </a:ext>
                </a:extLst>
              </p:cNvPr>
              <p:cNvSpPr/>
              <p:nvPr/>
            </p:nvSpPr>
            <p:spPr>
              <a:xfrm>
                <a:off x="10483257" y="711438"/>
                <a:ext cx="383404" cy="1458269"/>
              </a:xfrm>
              <a:prstGeom prst="downArrow">
                <a:avLst>
                  <a:gd name="adj1" fmla="val 28182"/>
                  <a:gd name="adj2" fmla="val 6975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7" name="TextBox 33">
              <a:extLst>
                <a:ext uri="{FF2B5EF4-FFF2-40B4-BE49-F238E27FC236}">
                  <a16:creationId xmlns:a16="http://schemas.microsoft.com/office/drawing/2014/main" id="{5C756FE2-DF74-4C0C-B7E1-A7AC771B3080}"/>
                </a:ext>
              </a:extLst>
            </p:cNvPr>
            <p:cNvSpPr txBox="1"/>
            <p:nvPr/>
          </p:nvSpPr>
          <p:spPr>
            <a:xfrm>
              <a:off x="2626414" y="5030671"/>
              <a:ext cx="2669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corlib.dll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Blazor.Runtime.dll </a:t>
              </a:r>
              <a:r>
                <a:rPr kumimoji="0" lang="en-GB" sz="15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etc.</a:t>
              </a:r>
            </a:p>
          </p:txBody>
        </p:sp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C1E941F4-C259-4B01-AD13-98E65B33C45C}"/>
                </a:ext>
              </a:extLst>
            </p:cNvPr>
            <p:cNvSpPr/>
            <p:nvPr/>
          </p:nvSpPr>
          <p:spPr>
            <a:xfrm>
              <a:off x="3693000" y="4477808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A27ABEDD-430F-4259-8304-F99B5CFF065A}"/>
                </a:ext>
              </a:extLst>
            </p:cNvPr>
            <p:cNvSpPr/>
            <p:nvPr/>
          </p:nvSpPr>
          <p:spPr>
            <a:xfrm>
              <a:off x="3935575" y="4414374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96E7AED3-2305-4325-BD87-535BCE6CE547}"/>
                </a:ext>
              </a:extLst>
            </p:cNvPr>
            <p:cNvSpPr/>
            <p:nvPr/>
          </p:nvSpPr>
          <p:spPr>
            <a:xfrm>
              <a:off x="3803371" y="4513686"/>
              <a:ext cx="417443" cy="528410"/>
            </a:xfrm>
            <a:prstGeom prst="foldedCorner">
              <a:avLst>
                <a:gd name="adj" fmla="val 40953"/>
              </a:avLst>
            </a:prstGeom>
            <a:solidFill>
              <a:srgbClr val="00BCF2"/>
            </a:solidFill>
            <a:ln w="12700" cap="flat" cmpd="sng" algn="ctr">
              <a:solidFill>
                <a:srgbClr val="00BCF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8386614F-673A-47B7-8992-D0091CAF2520}"/>
                </a:ext>
              </a:extLst>
            </p:cNvPr>
            <p:cNvSpPr/>
            <p:nvPr/>
          </p:nvSpPr>
          <p:spPr>
            <a:xfrm rot="16200000">
              <a:off x="5545092" y="3508520"/>
              <a:ext cx="252779" cy="2377709"/>
            </a:xfrm>
            <a:prstGeom prst="downArrow">
              <a:avLst>
                <a:gd name="adj1" fmla="val 28182"/>
                <a:gd name="adj2" fmla="val 69754"/>
              </a:avLst>
            </a:prstGeom>
            <a:solidFill>
              <a:srgbClr val="FFB462"/>
            </a:solidFill>
            <a:ln w="12700" cap="flat" cmpd="sng" algn="ctr">
              <a:noFill/>
              <a:prstDash val="solid"/>
              <a:miter lim="800000"/>
            </a:ln>
            <a:effectLst>
              <a:glow rad="76200">
                <a:srgbClr val="FFFFFF">
                  <a:alpha val="44000"/>
                </a:srgbClr>
              </a:glo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F98D6D2-AC73-4B15-B019-A63A7C671E92}"/>
                </a:ext>
              </a:extLst>
            </p:cNvPr>
            <p:cNvSpPr/>
            <p:nvPr/>
          </p:nvSpPr>
          <p:spPr>
            <a:xfrm>
              <a:off x="7054062" y="1672102"/>
              <a:ext cx="2045943" cy="561304"/>
            </a:xfrm>
            <a:prstGeom prst="roundRect">
              <a:avLst>
                <a:gd name="adj" fmla="val 7620"/>
              </a:avLst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Visible DOM</a:t>
              </a:r>
            </a:p>
          </p:txBody>
        </p:sp>
        <p:sp>
          <p:nvSpPr>
            <p:cNvPr id="33" name="Title 2">
              <a:extLst>
                <a:ext uri="{FF2B5EF4-FFF2-40B4-BE49-F238E27FC236}">
                  <a16:creationId xmlns:a16="http://schemas.microsoft.com/office/drawing/2014/main" id="{1B14463A-40E2-498E-A224-23A0DA152A31}"/>
                </a:ext>
              </a:extLst>
            </p:cNvPr>
            <p:cNvSpPr txBox="1">
              <a:spLocks/>
            </p:cNvSpPr>
            <p:nvPr/>
          </p:nvSpPr>
          <p:spPr>
            <a:xfrm>
              <a:off x="5790478" y="1355622"/>
              <a:ext cx="1822162" cy="440756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905484-8150-4057-9A62-D5ECAD08C54F}"/>
                </a:ext>
              </a:extLst>
            </p:cNvPr>
            <p:cNvGrpSpPr/>
            <p:nvPr/>
          </p:nvGrpSpPr>
          <p:grpSpPr>
            <a:xfrm>
              <a:off x="7950101" y="2112491"/>
              <a:ext cx="253932" cy="548640"/>
              <a:chOff x="10483257" y="558954"/>
              <a:chExt cx="385326" cy="1610753"/>
            </a:xfrm>
            <a:solidFill>
              <a:srgbClr val="FFB462"/>
            </a:solidFill>
            <a:effectLst>
              <a:glow rad="76200">
                <a:srgbClr val="FFFFFF">
                  <a:alpha val="44000"/>
                </a:srgbClr>
              </a:glow>
            </a:effectLst>
          </p:grpSpPr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A683AA51-FBDB-4997-B00B-7B07E14BD7F1}"/>
                  </a:ext>
                </a:extLst>
              </p:cNvPr>
              <p:cNvSpPr/>
              <p:nvPr/>
            </p:nvSpPr>
            <p:spPr>
              <a:xfrm rot="10800000">
                <a:off x="10485179" y="558954"/>
                <a:ext cx="383404" cy="1458268"/>
              </a:xfrm>
              <a:prstGeom prst="downArrow">
                <a:avLst>
                  <a:gd name="adj1" fmla="val 28182"/>
                  <a:gd name="adj2" fmla="val 6975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B28D4B23-73C0-412C-B5CC-0B038300DF5A}"/>
                  </a:ext>
                </a:extLst>
              </p:cNvPr>
              <p:cNvSpPr/>
              <p:nvPr/>
            </p:nvSpPr>
            <p:spPr>
              <a:xfrm>
                <a:off x="10483257" y="711438"/>
                <a:ext cx="383404" cy="1458269"/>
              </a:xfrm>
              <a:prstGeom prst="downArrow">
                <a:avLst>
                  <a:gd name="adj1" fmla="val 28182"/>
                  <a:gd name="adj2" fmla="val 6975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55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.NET MAUI (Multi-platform App 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33F2F-6742-4872-8433-D5BC962E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6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F587-6826-4B9A-888C-DB016123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9" y="2102034"/>
            <a:ext cx="4031017" cy="3586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603E5-3FF0-493D-AF6C-1ED89F4A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48" y="1585330"/>
            <a:ext cx="7305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.NET MAUI (github)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E3B971-7E23-42B0-8697-5C89C895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944"/>
            <a:ext cx="7022681" cy="43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1E1A72F-D06A-4289-BCAC-BDAE84AEB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03" y="3772792"/>
            <a:ext cx="4792942" cy="216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1150C9-2B0B-4D42-AB03-E83DF9A1E67A}"/>
              </a:ext>
            </a:extLst>
          </p:cNvPr>
          <p:cNvSpPr txBox="1"/>
          <p:nvPr/>
        </p:nvSpPr>
        <p:spPr>
          <a:xfrm>
            <a:off x="6960615" y="2438877"/>
            <a:ext cx="3299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https://github.com/dotnet/maui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8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.NET Podcasts(github)</a:t>
            </a: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0C0837E8-F26C-428E-9E60-EAD7782B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1" y="1545284"/>
            <a:ext cx="6697656" cy="37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.NET Podcast Application Diagram">
            <a:extLst>
              <a:ext uri="{FF2B5EF4-FFF2-40B4-BE49-F238E27FC236}">
                <a16:creationId xmlns:a16="http://schemas.microsoft.com/office/drawing/2014/main" id="{C7FE9EC6-AB3B-4E8A-BE63-A29351175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56" y="1690688"/>
            <a:ext cx="3882590" cy="47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93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ML.NET </a:t>
            </a:r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AI (Artificial Intelligence)</a:t>
            </a:r>
          </a:p>
        </p:txBody>
      </p:sp>
      <p:pic>
        <p:nvPicPr>
          <p:cNvPr id="5122" name="Picture 2" descr="DNN stack">
            <a:extLst>
              <a:ext uri="{FF2B5EF4-FFF2-40B4-BE49-F238E27FC236}">
                <a16:creationId xmlns:a16="http://schemas.microsoft.com/office/drawing/2014/main" id="{234A4E98-6911-44E8-9FB2-690175B9C1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6" y="1533688"/>
            <a:ext cx="6735321" cy="50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1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0EA1-EBE5-128B-B57E-179EF1D8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AA1CEF-C310-CF9C-76A9-836B12F6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th-TH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การโปรแกรมเชิงวัตถุ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2C1CF2E-6B2C-E1E0-4F77-3B06C8838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1797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07043-1445-3C26-EBA5-D5BFB664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12242C0E-30BC-193F-F5D6-F2143186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การทำงานของโปรแกรมคอมพิวเตอร์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1D09B5DE-2048-9766-04AB-76C2D4757F46}"/>
              </a:ext>
            </a:extLst>
          </p:cNvPr>
          <p:cNvSpPr/>
          <p:nvPr/>
        </p:nvSpPr>
        <p:spPr>
          <a:xfrm>
            <a:off x="838200" y="2605548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BF612012-F455-5FF9-2419-427838751EB9}"/>
              </a:ext>
            </a:extLst>
          </p:cNvPr>
          <p:cNvSpPr/>
          <p:nvPr/>
        </p:nvSpPr>
        <p:spPr>
          <a:xfrm>
            <a:off x="8900652" y="2580967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1A211DE-FB43-C06C-8DEC-7BBD71EE763B}"/>
              </a:ext>
            </a:extLst>
          </p:cNvPr>
          <p:cNvSpPr/>
          <p:nvPr/>
        </p:nvSpPr>
        <p:spPr>
          <a:xfrm>
            <a:off x="4869426" y="5587757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161DB280-44F1-DFFE-891B-1EC9A0DE444A}"/>
              </a:ext>
            </a:extLst>
          </p:cNvPr>
          <p:cNvSpPr/>
          <p:nvPr/>
        </p:nvSpPr>
        <p:spPr>
          <a:xfrm>
            <a:off x="4643284" y="2310580"/>
            <a:ext cx="2504768" cy="155349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Central Processing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9" name="ลูกศร: ขวา 8">
            <a:extLst>
              <a:ext uri="{FF2B5EF4-FFF2-40B4-BE49-F238E27FC236}">
                <a16:creationId xmlns:a16="http://schemas.microsoft.com/office/drawing/2014/main" id="{8AFE9687-D2C3-0C07-1DC2-3CCBCFFAA4A1}"/>
              </a:ext>
            </a:extLst>
          </p:cNvPr>
          <p:cNvSpPr/>
          <p:nvPr/>
        </p:nvSpPr>
        <p:spPr>
          <a:xfrm>
            <a:off x="2890684" y="2751036"/>
            <a:ext cx="1752600" cy="54077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B7AA8ACD-8B9A-05FD-4303-1610C821CB5A}"/>
              </a:ext>
            </a:extLst>
          </p:cNvPr>
          <p:cNvSpPr/>
          <p:nvPr/>
        </p:nvSpPr>
        <p:spPr>
          <a:xfrm>
            <a:off x="7148052" y="2751036"/>
            <a:ext cx="1752600" cy="54077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ขึ้น-ลง 10">
            <a:extLst>
              <a:ext uri="{FF2B5EF4-FFF2-40B4-BE49-F238E27FC236}">
                <a16:creationId xmlns:a16="http://schemas.microsoft.com/office/drawing/2014/main" id="{7FCDB71A-8840-E57B-8B2E-B7A23D471410}"/>
              </a:ext>
            </a:extLst>
          </p:cNvPr>
          <p:cNvSpPr/>
          <p:nvPr/>
        </p:nvSpPr>
        <p:spPr>
          <a:xfrm>
            <a:off x="5683045" y="3864077"/>
            <a:ext cx="412955" cy="172368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358D3EA4-FD4A-4102-1C97-51AEF5063221}"/>
              </a:ext>
            </a:extLst>
          </p:cNvPr>
          <p:cNvSpPr txBox="1"/>
          <p:nvPr/>
        </p:nvSpPr>
        <p:spPr>
          <a:xfrm>
            <a:off x="3224776" y="2407905"/>
            <a:ext cx="1384300" cy="54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C196128-BB2D-7505-B621-8F752DA44408}"/>
              </a:ext>
            </a:extLst>
          </p:cNvPr>
          <p:cNvSpPr txBox="1"/>
          <p:nvPr/>
        </p:nvSpPr>
        <p:spPr>
          <a:xfrm>
            <a:off x="7371736" y="2400352"/>
            <a:ext cx="1384300" cy="54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59B30D-99CD-48F9-EAA6-E9E1E7D2C511}"/>
              </a:ext>
            </a:extLst>
          </p:cNvPr>
          <p:cNvSpPr txBox="1"/>
          <p:nvPr/>
        </p:nvSpPr>
        <p:spPr>
          <a:xfrm>
            <a:off x="6096000" y="4492270"/>
            <a:ext cx="31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+ Command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7EB2E7B7-693A-0CB7-E4FA-3ED296D0D2FB}"/>
              </a:ext>
            </a:extLst>
          </p:cNvPr>
          <p:cNvSpPr txBox="1"/>
          <p:nvPr/>
        </p:nvSpPr>
        <p:spPr>
          <a:xfrm>
            <a:off x="468876" y="4198481"/>
            <a:ext cx="4174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/>
              <a:t>Data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Bit (1 bit)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Byte (8 bit)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Word  (16 bit)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Double Word (32 bit)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Quad Word (64 bit)</a:t>
            </a:r>
            <a:endParaRPr lang="th-TH" sz="2400" dirty="0">
              <a:solidFill>
                <a:srgbClr val="0070C0"/>
              </a:solidFill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A3A354B-02B7-0072-8160-539D09B7957B}"/>
              </a:ext>
            </a:extLst>
          </p:cNvPr>
          <p:cNvSpPr txBox="1"/>
          <p:nvPr/>
        </p:nvSpPr>
        <p:spPr>
          <a:xfrm>
            <a:off x="8170812" y="5119688"/>
            <a:ext cx="417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/>
              <a:t>Command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Complex (CISC)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</a:rPr>
              <a:t>Reduced (RISC)</a:t>
            </a:r>
            <a:endParaRPr lang="th-TH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11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A43D0-3CFA-D67C-41EA-BDCB035E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F0BCE3A5-E526-2F9F-D7D7-464DCCFB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1010900" cy="1325563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User Requirement </a:t>
            </a:r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สู่โปรแกรมคอมพิวเตอร์</a:t>
            </a:r>
          </a:p>
        </p:txBody>
      </p:sp>
      <p:pic>
        <p:nvPicPr>
          <p:cNvPr id="12" name="รูปภาพ 11" descr="คนที่มีอายุหญิง explaining">
            <a:extLst>
              <a:ext uri="{FF2B5EF4-FFF2-40B4-BE49-F238E27FC236}">
                <a16:creationId xmlns:a16="http://schemas.microsoft.com/office/drawing/2014/main" id="{1897EF63-0668-9EBE-64F0-9CB2C4ED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712" y="2201515"/>
            <a:ext cx="733425" cy="1901638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17C0CA0-B2F3-40C6-C92B-5563325ADBD8}"/>
              </a:ext>
            </a:extLst>
          </p:cNvPr>
          <p:cNvSpPr txBox="1"/>
          <p:nvPr/>
        </p:nvSpPr>
        <p:spPr>
          <a:xfrm>
            <a:off x="166641" y="4103153"/>
            <a:ext cx="1816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Users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Requirements</a:t>
            </a:r>
            <a:endParaRPr lang="th-TH" sz="2000" dirty="0">
              <a:solidFill>
                <a:srgbClr val="C00000"/>
              </a:solidFill>
            </a:endParaRPr>
          </a:p>
        </p:txBody>
      </p:sp>
      <p:pic>
        <p:nvPicPr>
          <p:cNvPr id="16" name="กราฟิก 15" descr="แล็ปท็อปที่เปิดอยู่">
            <a:extLst>
              <a:ext uri="{FF2B5EF4-FFF2-40B4-BE49-F238E27FC236}">
                <a16:creationId xmlns:a16="http://schemas.microsoft.com/office/drawing/2014/main" id="{64D397C1-4418-7F0D-3FB6-39D047B2E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8800" y="2516816"/>
            <a:ext cx="2961088" cy="1824367"/>
          </a:xfrm>
          <a:prstGeom prst="rect">
            <a:avLst/>
          </a:prstGeom>
        </p:spPr>
      </p:pic>
      <p:pic>
        <p:nvPicPr>
          <p:cNvPr id="20" name="กราฟิก 19" descr="ดิสก์ ด้วยสีเติมแบบทึบ">
            <a:extLst>
              <a:ext uri="{FF2B5EF4-FFF2-40B4-BE49-F238E27FC236}">
                <a16:creationId xmlns:a16="http://schemas.microsoft.com/office/drawing/2014/main" id="{E07AE8F7-E2D7-A4F2-71F8-032F83271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700632"/>
            <a:ext cx="1456732" cy="1456732"/>
          </a:xfrm>
          <a:prstGeom prst="rect">
            <a:avLst/>
          </a:prstGeom>
        </p:spPr>
      </p:pic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F24CA382-A036-AEF5-65E4-6DA60E5DE160}"/>
              </a:ext>
            </a:extLst>
          </p:cNvPr>
          <p:cNvSpPr/>
          <p:nvPr/>
        </p:nvSpPr>
        <p:spPr>
          <a:xfrm>
            <a:off x="5333407" y="2953588"/>
            <a:ext cx="733426" cy="950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3CC3AEA8-F583-06CB-CD82-74C71AE4ED65}"/>
              </a:ext>
            </a:extLst>
          </p:cNvPr>
          <p:cNvSpPr/>
          <p:nvPr/>
        </p:nvSpPr>
        <p:spPr>
          <a:xfrm>
            <a:off x="7581899" y="2953589"/>
            <a:ext cx="785141" cy="950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ลูกศร: ขวา 22">
            <a:extLst>
              <a:ext uri="{FF2B5EF4-FFF2-40B4-BE49-F238E27FC236}">
                <a16:creationId xmlns:a16="http://schemas.microsoft.com/office/drawing/2014/main" id="{1E90BB7C-A10E-CD88-973A-6977C9832C2E}"/>
              </a:ext>
            </a:extLst>
          </p:cNvPr>
          <p:cNvSpPr/>
          <p:nvPr/>
        </p:nvSpPr>
        <p:spPr>
          <a:xfrm>
            <a:off x="1982709" y="2953588"/>
            <a:ext cx="733426" cy="950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F0730888-5413-59F9-2348-792ECDB5BC8E}"/>
              </a:ext>
            </a:extLst>
          </p:cNvPr>
          <p:cNvSpPr txBox="1"/>
          <p:nvPr/>
        </p:nvSpPr>
        <p:spPr>
          <a:xfrm>
            <a:off x="8367040" y="4576298"/>
            <a:ext cx="2961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0101011100110001011010111101010101001001101001010110011011</a:t>
            </a: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0BA3DF4D-3405-51B2-1226-5710E42E3CFF}"/>
              </a:ext>
            </a:extLst>
          </p:cNvPr>
          <p:cNvSpPr txBox="1"/>
          <p:nvPr/>
        </p:nvSpPr>
        <p:spPr>
          <a:xfrm>
            <a:off x="166641" y="5009785"/>
            <a:ext cx="2549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เช้าฟาดผัดฟัก เย็นฟาดฟักผัด</a:t>
            </a:r>
          </a:p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ชามเขียวคว่ำเช้า ชามขาวคว่ำค่ำ</a:t>
            </a:r>
          </a:p>
        </p:txBody>
      </p:sp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DE537E7D-D348-050F-261A-FE39532BB41D}"/>
              </a:ext>
            </a:extLst>
          </p:cNvPr>
          <p:cNvSpPr/>
          <p:nvPr/>
        </p:nvSpPr>
        <p:spPr>
          <a:xfrm>
            <a:off x="3073400" y="2516816"/>
            <a:ext cx="2070100" cy="18243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Tools</a:t>
            </a:r>
            <a:endParaRPr lang="th-TH" dirty="0"/>
          </a:p>
        </p:txBody>
      </p:sp>
      <p:sp>
        <p:nvSpPr>
          <p:cNvPr id="29" name="สี่เหลี่ยมผืนผ้า: มุมมน 28">
            <a:extLst>
              <a:ext uri="{FF2B5EF4-FFF2-40B4-BE49-F238E27FC236}">
                <a16:creationId xmlns:a16="http://schemas.microsoft.com/office/drawing/2014/main" id="{ACC23D9F-E3B5-AD5C-2CFF-99B38997DEA7}"/>
              </a:ext>
            </a:extLst>
          </p:cNvPr>
          <p:cNvSpPr/>
          <p:nvPr/>
        </p:nvSpPr>
        <p:spPr>
          <a:xfrm>
            <a:off x="5041899" y="5119682"/>
            <a:ext cx="2799757" cy="10608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  <a:endParaRPr lang="th-TH" dirty="0"/>
          </a:p>
        </p:txBody>
      </p:sp>
      <p:cxnSp>
        <p:nvCxnSpPr>
          <p:cNvPr id="31" name="ตัวเชื่อมต่อ: หักมุม 30">
            <a:extLst>
              <a:ext uri="{FF2B5EF4-FFF2-40B4-BE49-F238E27FC236}">
                <a16:creationId xmlns:a16="http://schemas.microsoft.com/office/drawing/2014/main" id="{146006CF-CEEC-11E8-A9C2-96F83CF9FFEC}"/>
              </a:ext>
            </a:extLst>
          </p:cNvPr>
          <p:cNvCxnSpPr>
            <a:stCxn id="29" idx="1"/>
            <a:endCxn id="28" idx="2"/>
          </p:cNvCxnSpPr>
          <p:nvPr/>
        </p:nvCxnSpPr>
        <p:spPr>
          <a:xfrm rot="10800000">
            <a:off x="4108451" y="4341184"/>
            <a:ext cx="933449" cy="130890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55971DCA-CD54-5170-E5DA-CB94D9BEBD58}"/>
              </a:ext>
            </a:extLst>
          </p:cNvPr>
          <p:cNvSpPr/>
          <p:nvPr/>
        </p:nvSpPr>
        <p:spPr>
          <a:xfrm>
            <a:off x="1633137" y="5410200"/>
            <a:ext cx="8610600" cy="1188571"/>
          </a:xfrm>
          <a:custGeom>
            <a:avLst/>
            <a:gdLst>
              <a:gd name="connsiteX0" fmla="*/ 0 w 8610600"/>
              <a:gd name="connsiteY0" fmla="*/ 330200 h 1188571"/>
              <a:gd name="connsiteX1" fmla="*/ 1651000 w 8610600"/>
              <a:gd name="connsiteY1" fmla="*/ 1168400 h 1188571"/>
              <a:gd name="connsiteX2" fmla="*/ 7277100 w 8610600"/>
              <a:gd name="connsiteY2" fmla="*/ 850900 h 1188571"/>
              <a:gd name="connsiteX3" fmla="*/ 8610600 w 8610600"/>
              <a:gd name="connsiteY3" fmla="*/ 0 h 11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1188571">
                <a:moveTo>
                  <a:pt x="0" y="330200"/>
                </a:moveTo>
                <a:cubicBezTo>
                  <a:pt x="219075" y="705908"/>
                  <a:pt x="438150" y="1081617"/>
                  <a:pt x="1651000" y="1168400"/>
                </a:cubicBezTo>
                <a:cubicBezTo>
                  <a:pt x="2863850" y="1255183"/>
                  <a:pt x="6117167" y="1045633"/>
                  <a:pt x="7277100" y="850900"/>
                </a:cubicBezTo>
                <a:cubicBezTo>
                  <a:pt x="8437033" y="656167"/>
                  <a:pt x="8523816" y="328083"/>
                  <a:pt x="8610600" y="0"/>
                </a:cubicBezTo>
              </a:path>
            </a:pathLst>
          </a:custGeom>
          <a:ln>
            <a:prstDash val="dash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6465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E8D6-EBD0-2251-3495-EC107C0E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1AE40F16-A469-57F3-4376-1008A3AA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1010900" cy="1325563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ทักษะของนักพัฒนาซอฟต์แวร์มีความสำคัญอย่างไร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124BA252-555E-796E-1EC8-965234A66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58755"/>
              </p:ext>
            </p:extLst>
          </p:nvPr>
        </p:nvGraphicFramePr>
        <p:xfrm>
          <a:off x="342900" y="1738313"/>
          <a:ext cx="11595100" cy="3505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06060">
                  <a:extLst>
                    <a:ext uri="{9D8B030D-6E8A-4147-A177-3AD203B41FA5}">
                      <a16:colId xmlns:a16="http://schemas.microsoft.com/office/drawing/2014/main" val="1647660961"/>
                    </a:ext>
                  </a:extLst>
                </a:gridCol>
                <a:gridCol w="7589040">
                  <a:extLst>
                    <a:ext uri="{9D8B030D-6E8A-4147-A177-3AD203B41FA5}">
                      <a16:colId xmlns:a16="http://schemas.microsoft.com/office/drawing/2014/main" val="2690676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ทักษะ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การใช้งาน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8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ทักษะการเชื่อมโยง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วิเคราะห์ว่าในความต้องการ สิ่งไหนคือคำสั่งหรือข้อมูล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5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ทักษะการคิดเชิงคำนวณ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แปลงปัญหาให้เป็นขั้นตอนที่ชัดเจน (</a:t>
                      </a:r>
                      <a:r>
                        <a:rPr lang="en-US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Algorithm)</a:t>
                      </a:r>
                      <a:endParaRPr lang="th-TH" sz="4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6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ทักษะการใช้ภาษาโปรแกรม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การเขียนคำสั่งและกำหนดโครงสร้างข้อมูล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4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ทักษะการใช้เครื่องมือพัฒนา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4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สร้างโปรแกรม หาจุดบกพร่อง แก้ไขที่ผิดในโปรแกรม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2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00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69665-1124-45D6-AB97-BFA24D10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28CE-EC0A-4BEB-8E1D-C268DC6BF1D3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5B546-10D4-4EBC-BDA0-BEA518A08E62}"/>
              </a:ext>
            </a:extLst>
          </p:cNvPr>
          <p:cNvSpPr/>
          <p:nvPr/>
        </p:nvSpPr>
        <p:spPr>
          <a:xfrm>
            <a:off x="838200" y="1791093"/>
            <a:ext cx="3516984" cy="4701782"/>
          </a:xfrm>
          <a:prstGeom prst="roundRect">
            <a:avLst>
              <a:gd name="adj" fmla="val 4605"/>
            </a:avLst>
          </a:prstGeom>
          <a:gradFill>
            <a:gsLst>
              <a:gs pos="0">
                <a:schemeClr val="dk1">
                  <a:satMod val="105000"/>
                  <a:tint val="67000"/>
                  <a:lumMod val="0"/>
                  <a:lumOff val="100000"/>
                  <a:alpha val="10000"/>
                </a:schemeClr>
              </a:gs>
              <a:gs pos="49000">
                <a:schemeClr val="dk1">
                  <a:lumMod val="105000"/>
                  <a:satMod val="103000"/>
                  <a:tint val="73000"/>
                  <a:alpha val="32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23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B800E9-872C-401A-8C26-4A305610506D}"/>
              </a:ext>
            </a:extLst>
          </p:cNvPr>
          <p:cNvSpPr/>
          <p:nvPr/>
        </p:nvSpPr>
        <p:spPr>
          <a:xfrm>
            <a:off x="4600280" y="1791093"/>
            <a:ext cx="3516984" cy="4701782"/>
          </a:xfrm>
          <a:prstGeom prst="roundRect">
            <a:avLst>
              <a:gd name="adj" fmla="val 5946"/>
            </a:avLst>
          </a:prstGeom>
          <a:gradFill>
            <a:gsLst>
              <a:gs pos="0">
                <a:schemeClr val="dk1">
                  <a:satMod val="105000"/>
                  <a:tint val="67000"/>
                  <a:lumMod val="0"/>
                  <a:lumOff val="100000"/>
                  <a:alpha val="10000"/>
                </a:schemeClr>
              </a:gs>
              <a:gs pos="49000">
                <a:schemeClr val="dk1">
                  <a:lumMod val="105000"/>
                  <a:satMod val="103000"/>
                  <a:tint val="73000"/>
                  <a:alpha val="32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23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9BB081-E969-41CA-85E8-03751725B5D6}"/>
              </a:ext>
            </a:extLst>
          </p:cNvPr>
          <p:cNvSpPr/>
          <p:nvPr/>
        </p:nvSpPr>
        <p:spPr>
          <a:xfrm>
            <a:off x="8362361" y="1791093"/>
            <a:ext cx="3516984" cy="4701782"/>
          </a:xfrm>
          <a:prstGeom prst="roundRect">
            <a:avLst>
              <a:gd name="adj" fmla="val 4605"/>
            </a:avLst>
          </a:prstGeom>
          <a:gradFill>
            <a:gsLst>
              <a:gs pos="0">
                <a:schemeClr val="dk1">
                  <a:satMod val="105000"/>
                  <a:tint val="67000"/>
                  <a:lumMod val="0"/>
                  <a:lumOff val="100000"/>
                  <a:alpha val="10000"/>
                </a:schemeClr>
              </a:gs>
              <a:gs pos="49000">
                <a:schemeClr val="dk1">
                  <a:lumMod val="105000"/>
                  <a:satMod val="103000"/>
                  <a:tint val="73000"/>
                  <a:alpha val="32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23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B5D7B-B737-444E-AA0D-052DC8B04190}"/>
              </a:ext>
            </a:extLst>
          </p:cNvPr>
          <p:cNvSpPr txBox="1"/>
          <p:nvPr/>
        </p:nvSpPr>
        <p:spPr>
          <a:xfrm>
            <a:off x="2243187" y="1894787"/>
            <a:ext cx="70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9EF9-62AE-4457-A36C-F9E0EB631193}"/>
              </a:ext>
            </a:extLst>
          </p:cNvPr>
          <p:cNvSpPr txBox="1"/>
          <p:nvPr/>
        </p:nvSpPr>
        <p:spPr>
          <a:xfrm>
            <a:off x="5806126" y="1894787"/>
            <a:ext cx="11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60F76-B48C-4D72-8023-92AACEBE88AF}"/>
              </a:ext>
            </a:extLst>
          </p:cNvPr>
          <p:cNvSpPr txBox="1"/>
          <p:nvPr/>
        </p:nvSpPr>
        <p:spPr>
          <a:xfrm>
            <a:off x="9767348" y="1894787"/>
            <a:ext cx="92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C#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22138-4781-49B2-A5A9-BC9FF828592D}"/>
              </a:ext>
            </a:extLst>
          </p:cNvPr>
          <p:cNvSpPr/>
          <p:nvPr/>
        </p:nvSpPr>
        <p:spPr>
          <a:xfrm>
            <a:off x="1527142" y="3167406"/>
            <a:ext cx="2036190" cy="10558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3044A-776B-4EE0-A551-438EC511ECB4}"/>
              </a:ext>
            </a:extLst>
          </p:cNvPr>
          <p:cNvSpPr/>
          <p:nvPr/>
        </p:nvSpPr>
        <p:spPr>
          <a:xfrm>
            <a:off x="1527142" y="4751110"/>
            <a:ext cx="2036190" cy="10558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types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32C420-90F9-47BC-AA1A-9745EF099D16}"/>
              </a:ext>
            </a:extLst>
          </p:cNvPr>
          <p:cNvSpPr/>
          <p:nvPr/>
        </p:nvSpPr>
        <p:spPr>
          <a:xfrm>
            <a:off x="5420412" y="3167406"/>
            <a:ext cx="2036190" cy="10558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3D9044-9C97-4462-8A19-0256EB63F83D}"/>
              </a:ext>
            </a:extLst>
          </p:cNvPr>
          <p:cNvSpPr/>
          <p:nvPr/>
        </p:nvSpPr>
        <p:spPr>
          <a:xfrm>
            <a:off x="5420412" y="4751110"/>
            <a:ext cx="2036190" cy="105580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3FA58-048D-4F8C-BEB3-7CEE75EE8ABF}"/>
              </a:ext>
            </a:extLst>
          </p:cNvPr>
          <p:cNvSpPr/>
          <p:nvPr/>
        </p:nvSpPr>
        <p:spPr>
          <a:xfrm>
            <a:off x="9172280" y="3788982"/>
            <a:ext cx="2036190" cy="10558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36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2F88EB9-508E-BD42-E727-726988A16A03}"/>
              </a:ext>
            </a:extLst>
          </p:cNvPr>
          <p:cNvSpPr txBox="1"/>
          <p:nvPr/>
        </p:nvSpPr>
        <p:spPr>
          <a:xfrm>
            <a:off x="1625600" y="2641523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Command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57CAF0B-CD97-75E8-CF2C-5E619BD9688C}"/>
              </a:ext>
            </a:extLst>
          </p:cNvPr>
          <p:cNvSpPr txBox="1"/>
          <p:nvPr/>
        </p:nvSpPr>
        <p:spPr>
          <a:xfrm>
            <a:off x="1625600" y="5907317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2FA2DF6C-EE0C-D6A8-2DA1-C2C5F861C0F2}"/>
              </a:ext>
            </a:extLst>
          </p:cNvPr>
          <p:cNvSpPr txBox="1"/>
          <p:nvPr/>
        </p:nvSpPr>
        <p:spPr>
          <a:xfrm>
            <a:off x="9585358" y="3298772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1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5BE81-4D4D-A410-1091-39CEF1A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2AB29E4B-8AFD-9732-C006-2AB5717C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ทำไมต้องเขียนโปรแกรมคอมพิวเตอร์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D0C33BA-1712-C5D8-BF15-AF5F8F4F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6" y="1671637"/>
            <a:ext cx="3076575" cy="307657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0D11D43-D569-A357-9EB9-CE6324F0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7" y="2989259"/>
            <a:ext cx="4102100" cy="307657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0B72B9-C950-4F18-ADB3-790DC9C5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163" y="1460496"/>
            <a:ext cx="3200400" cy="3057525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04422AA-DE33-CF27-6E0C-4D44517651A2}"/>
              </a:ext>
            </a:extLst>
          </p:cNvPr>
          <p:cNvSpPr txBox="1"/>
          <p:nvPr/>
        </p:nvSpPr>
        <p:spPr>
          <a:xfrm>
            <a:off x="838200" y="4998503"/>
            <a:ext cx="1816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Problems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Solving</a:t>
            </a:r>
            <a:endParaRPr lang="th-TH" sz="2000" dirty="0">
              <a:solidFill>
                <a:srgbClr val="C00000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ECDB590-D7A2-63A7-1E50-C650DE8DC250}"/>
              </a:ext>
            </a:extLst>
          </p:cNvPr>
          <p:cNvSpPr txBox="1"/>
          <p:nvPr/>
        </p:nvSpPr>
        <p:spPr>
          <a:xfrm>
            <a:off x="5049853" y="6167557"/>
            <a:ext cx="181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Automation</a:t>
            </a:r>
            <a:endParaRPr lang="th-TH" sz="2000" dirty="0">
              <a:solidFill>
                <a:srgbClr val="C00000"/>
              </a:solidFill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551B0D-E452-763E-691A-A5266971A980}"/>
              </a:ext>
            </a:extLst>
          </p:cNvPr>
          <p:cNvSpPr txBox="1"/>
          <p:nvPr/>
        </p:nvSpPr>
        <p:spPr>
          <a:xfrm>
            <a:off x="9370148" y="4620405"/>
            <a:ext cx="181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Innovation</a:t>
            </a:r>
            <a:endParaRPr lang="th-TH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3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D950A8-6D61-4EF5-92DA-21E96B6489D0}"/>
              </a:ext>
            </a:extLst>
          </p:cNvPr>
          <p:cNvSpPr/>
          <p:nvPr/>
        </p:nvSpPr>
        <p:spPr>
          <a:xfrm>
            <a:off x="1493240" y="1419310"/>
            <a:ext cx="6934323" cy="5119601"/>
          </a:xfrm>
          <a:prstGeom prst="roundRect">
            <a:avLst>
              <a:gd name="adj" fmla="val 7354"/>
            </a:avLst>
          </a:prstGeom>
          <a:solidFill>
            <a:schemeClr val="accent2">
              <a:lumMod val="40000"/>
              <a:lumOff val="60000"/>
              <a:alpha val="18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CB9806-B31D-4464-B09F-0D2DE8EEA484}"/>
              </a:ext>
            </a:extLst>
          </p:cNvPr>
          <p:cNvSpPr/>
          <p:nvPr/>
        </p:nvSpPr>
        <p:spPr>
          <a:xfrm>
            <a:off x="2149312" y="3184317"/>
            <a:ext cx="5769203" cy="2641448"/>
          </a:xfrm>
          <a:prstGeom prst="roundRect">
            <a:avLst>
              <a:gd name="adj" fmla="val 735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965443-659C-4EF9-8046-15118A905F3D}"/>
              </a:ext>
            </a:extLst>
          </p:cNvPr>
          <p:cNvSpPr/>
          <p:nvPr/>
        </p:nvSpPr>
        <p:spPr>
          <a:xfrm>
            <a:off x="2149311" y="2112144"/>
            <a:ext cx="5769203" cy="468000"/>
          </a:xfrm>
          <a:prstGeom prst="roundRect">
            <a:avLst>
              <a:gd name="adj" fmla="val 735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4B415-FDE4-4B42-A54A-614A3AA99752}"/>
              </a:ext>
            </a:extLst>
          </p:cNvPr>
          <p:cNvSpPr/>
          <p:nvPr/>
        </p:nvSpPr>
        <p:spPr>
          <a:xfrm>
            <a:off x="2149311" y="2641682"/>
            <a:ext cx="5769203" cy="468000"/>
          </a:xfrm>
          <a:prstGeom prst="roundRect">
            <a:avLst>
              <a:gd name="adj" fmla="val 735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CA76D-3050-4BC9-BD94-F5DC838E07E5}"/>
              </a:ext>
            </a:extLst>
          </p:cNvPr>
          <p:cNvSpPr/>
          <p:nvPr/>
        </p:nvSpPr>
        <p:spPr>
          <a:xfrm>
            <a:off x="2658359" y="4060759"/>
            <a:ext cx="2762053" cy="1214635"/>
          </a:xfrm>
          <a:prstGeom prst="roundRect">
            <a:avLst>
              <a:gd name="adj" fmla="val 735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AF5D-23C2-4610-85E4-59831A85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Executable unit in </a:t>
            </a:r>
            <a:r>
              <a:rPr lang="en-US" sz="6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c#</a:t>
            </a:r>
            <a:endParaRPr lang="en-US" sz="6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69665-1124-45D6-AB97-BFA24D10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28CE-EC0A-4BEB-8E1D-C268DC6BF1D3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AF114-CAF3-4149-9E5E-FFADAF634A3F}"/>
              </a:ext>
            </a:extLst>
          </p:cNvPr>
          <p:cNvSpPr txBox="1"/>
          <p:nvPr/>
        </p:nvSpPr>
        <p:spPr>
          <a:xfrm>
            <a:off x="2337848" y="169068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DBBBB-6761-43A7-912A-189249339420}"/>
              </a:ext>
            </a:extLst>
          </p:cNvPr>
          <p:cNvSpPr/>
          <p:nvPr/>
        </p:nvSpPr>
        <p:spPr>
          <a:xfrm>
            <a:off x="1772239" y="1582606"/>
            <a:ext cx="5867277" cy="4956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MyProgram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Declare a namespace.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DeclarationOfTypeA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 Declare a type.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DeclarationOfTypeB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 Declare a type.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class C // Declare a type.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static void Main()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...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033A5-358D-4FFB-B73B-BEA95EA1FAF1}"/>
              </a:ext>
            </a:extLst>
          </p:cNvPr>
          <p:cNvSpPr txBox="1"/>
          <p:nvPr/>
        </p:nvSpPr>
        <p:spPr>
          <a:xfrm>
            <a:off x="8926398" y="1716613"/>
            <a:ext cx="24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9216D0-7683-4F68-895A-B899248F8747}"/>
              </a:ext>
            </a:extLst>
          </p:cNvPr>
          <p:cNvSpPr txBox="1"/>
          <p:nvPr/>
        </p:nvSpPr>
        <p:spPr>
          <a:xfrm>
            <a:off x="8926398" y="2828291"/>
            <a:ext cx="134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FA0FD-DAE6-4F47-A864-155361D00B78}"/>
              </a:ext>
            </a:extLst>
          </p:cNvPr>
          <p:cNvSpPr txBox="1"/>
          <p:nvPr/>
        </p:nvSpPr>
        <p:spPr>
          <a:xfrm>
            <a:off x="8660876" y="5152644"/>
            <a:ext cx="21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Executable unit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54DDDA-2DCB-40EF-8500-59734979263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427563" y="1901279"/>
            <a:ext cx="498835" cy="7694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2B3A6-BEED-4C14-8E40-C4F7A0E0880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7918514" y="2346144"/>
            <a:ext cx="1007884" cy="54181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07EAF9-E976-4BF5-A64E-3B9438A6A7BA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7918514" y="2875682"/>
            <a:ext cx="1007884" cy="13727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AA75DB-4C5E-477E-813F-E650A749DFDE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7918515" y="3207058"/>
            <a:ext cx="1007883" cy="129798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0A2C35-3189-4BBA-9036-173D881C6D0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420412" y="4668076"/>
            <a:ext cx="3240464" cy="66923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8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82A29-D5AF-953D-72A7-77A3DBE1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D6920459-75D8-27C7-120F-50F6A9D4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8" y="294763"/>
            <a:ext cx="11019503" cy="1325563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ตัวอย่างสิ่งที่ได้จากการเขียนโปรแกรม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49EAC28-1C58-2E2A-2B40-FF2AA2C4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094271"/>
            <a:ext cx="1325564" cy="1325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BE8092F-C195-ACD1-0D2D-F8EB9918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71" y="144132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139B09F-D706-2073-894E-0A41D206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4237910"/>
            <a:ext cx="1936082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kTok logo on transparent background 6057996 Vector Art at Vecteezy">
            <a:extLst>
              <a:ext uri="{FF2B5EF4-FFF2-40B4-BE49-F238E27FC236}">
                <a16:creationId xmlns:a16="http://schemas.microsoft.com/office/drawing/2014/main" id="{566BDF17-0FD3-C245-7D76-40A60E19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62" y="3414926"/>
            <a:ext cx="1743230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logo - Wikipedia">
            <a:extLst>
              <a:ext uri="{FF2B5EF4-FFF2-40B4-BE49-F238E27FC236}">
                <a16:creationId xmlns:a16="http://schemas.microsoft.com/office/drawing/2014/main" id="{5A3E7E9A-9F50-5A63-72B4-79B25EF5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026" y="1457693"/>
            <a:ext cx="2362200" cy="7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4F29BD-212C-C7E1-40FE-79ABDB23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76" y="3714923"/>
            <a:ext cx="236220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>
            <a:extLst>
              <a:ext uri="{FF2B5EF4-FFF2-40B4-BE49-F238E27FC236}">
                <a16:creationId xmlns:a16="http://schemas.microsoft.com/office/drawing/2014/main" id="{338A8C8A-8353-A4B5-1E71-C6870D43F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1F170C7A-2712-9A6D-10FE-43A2E186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5" y="3909789"/>
            <a:ext cx="1279115" cy="181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488094A5-F714-E249-8BFA-DD29BDA0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5343441"/>
            <a:ext cx="2362201" cy="6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50CC1F1-95B1-B5A2-5086-59677C77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76" y="1907523"/>
            <a:ext cx="39147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78B2CC8-C499-E8F1-5B2E-D04478ADCFA6}"/>
              </a:ext>
            </a:extLst>
          </p:cNvPr>
          <p:cNvSpPr txBox="1"/>
          <p:nvPr/>
        </p:nvSpPr>
        <p:spPr>
          <a:xfrm>
            <a:off x="8060915" y="5616824"/>
            <a:ext cx="3914775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และอีกนับไม่ถ้วน</a:t>
            </a:r>
          </a:p>
        </p:txBody>
      </p:sp>
    </p:spTree>
    <p:extLst>
      <p:ext uri="{BB962C8B-B14F-4D97-AF65-F5344CB8AC3E}">
        <p14:creationId xmlns:p14="http://schemas.microsoft.com/office/powerpoint/2010/main" val="309099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70587AEF-DFF8-5F05-6699-AF6003AF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องค์ประกอบในการพัฒนาซอฟต์แวร์</a:t>
            </a:r>
          </a:p>
        </p:txBody>
      </p:sp>
      <p:pic>
        <p:nvPicPr>
          <p:cNvPr id="9" name="รูปภาพ 8" descr="คนที่มีอายุหญิง explaining">
            <a:extLst>
              <a:ext uri="{FF2B5EF4-FFF2-40B4-BE49-F238E27FC236}">
                <a16:creationId xmlns:a16="http://schemas.microsoft.com/office/drawing/2014/main" id="{19F80B6B-19D1-7771-7D23-009F640AD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712" y="2201515"/>
            <a:ext cx="733425" cy="1901638"/>
          </a:xfrm>
          <a:prstGeom prst="rect">
            <a:avLst/>
          </a:prstGeom>
        </p:spPr>
      </p:pic>
      <p:pic>
        <p:nvPicPr>
          <p:cNvPr id="11" name="รูปภาพ 10" descr="ลูกสาวเด็กอายุในปาก">
            <a:extLst>
              <a:ext uri="{FF2B5EF4-FFF2-40B4-BE49-F238E27FC236}">
                <a16:creationId xmlns:a16="http://schemas.microsoft.com/office/drawing/2014/main" id="{F4E24C63-1A56-3509-A2A3-C78F3CB1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651" y="4877090"/>
            <a:ext cx="471277" cy="1504950"/>
          </a:xfrm>
          <a:prstGeom prst="rect">
            <a:avLst/>
          </a:prstGeom>
        </p:spPr>
      </p:pic>
      <p:pic>
        <p:nvPicPr>
          <p:cNvPr id="13" name="รูปภาพ 12" descr="นักเรียนชายกำลังใช้โทรศัพท์">
            <a:extLst>
              <a:ext uri="{FF2B5EF4-FFF2-40B4-BE49-F238E27FC236}">
                <a16:creationId xmlns:a16="http://schemas.microsoft.com/office/drawing/2014/main" id="{AE97F051-A292-E6F6-76C3-88E6E0C2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6" y="4903304"/>
            <a:ext cx="640601" cy="1478736"/>
          </a:xfrm>
          <a:prstGeom prst="rect">
            <a:avLst/>
          </a:prstGeom>
        </p:spPr>
      </p:pic>
      <p:pic>
        <p:nvPicPr>
          <p:cNvPr id="15" name="รูปภาพ 14" descr="Businessman sitting ยิ้ม">
            <a:extLst>
              <a:ext uri="{FF2B5EF4-FFF2-40B4-BE49-F238E27FC236}">
                <a16:creationId xmlns:a16="http://schemas.microsoft.com/office/drawing/2014/main" id="{5E8F170E-F0F6-B5CC-3113-CCC61761B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6" y="1504484"/>
            <a:ext cx="846241" cy="1647850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E14286D-6D1E-297B-08FA-E62E7DA0530E}"/>
              </a:ext>
            </a:extLst>
          </p:cNvPr>
          <p:cNvSpPr txBox="1"/>
          <p:nvPr/>
        </p:nvSpPr>
        <p:spPr>
          <a:xfrm>
            <a:off x="166641" y="4103153"/>
            <a:ext cx="1816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Users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Requirements</a:t>
            </a:r>
            <a:endParaRPr lang="th-TH" sz="2000" dirty="0">
              <a:solidFill>
                <a:srgbClr val="C00000"/>
              </a:solidFill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CBD1934-43DE-225B-9964-0A132904AE37}"/>
              </a:ext>
            </a:extLst>
          </p:cNvPr>
          <p:cNvSpPr txBox="1"/>
          <p:nvPr/>
        </p:nvSpPr>
        <p:spPr>
          <a:xfrm>
            <a:off x="4234076" y="1859343"/>
            <a:ext cx="1625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Owner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Budget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76C18F2-3876-3655-E701-DF92327E73B8}"/>
              </a:ext>
            </a:extLst>
          </p:cNvPr>
          <p:cNvSpPr txBox="1"/>
          <p:nvPr/>
        </p:nvSpPr>
        <p:spPr>
          <a:xfrm>
            <a:off x="4588894" y="5429587"/>
            <a:ext cx="1625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Software Engineering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Works</a:t>
            </a: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6A374AD-9342-8E49-1F27-D115C258F9C8}"/>
              </a:ext>
            </a:extLst>
          </p:cNvPr>
          <p:cNvSpPr/>
          <p:nvPr/>
        </p:nvSpPr>
        <p:spPr>
          <a:xfrm>
            <a:off x="6592293" y="1660007"/>
            <a:ext cx="3296121" cy="407405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  <a:p>
            <a:pPr algn="ctr"/>
            <a:r>
              <a:rPr lang="en-US" dirty="0"/>
              <a:t>Development</a:t>
            </a:r>
          </a:p>
          <a:p>
            <a:pPr algn="ctr"/>
            <a:r>
              <a:rPr lang="en-US" dirty="0"/>
              <a:t>Process</a:t>
            </a:r>
            <a:endParaRPr lang="th-TH" dirty="0"/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CE0C220B-27B0-92D8-7A33-75125C788475}"/>
              </a:ext>
            </a:extLst>
          </p:cNvPr>
          <p:cNvSpPr txBox="1"/>
          <p:nvPr/>
        </p:nvSpPr>
        <p:spPr>
          <a:xfrm>
            <a:off x="7647960" y="5840469"/>
            <a:ext cx="3914775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รายละเอียดเยอะมากกกกก</a:t>
            </a:r>
          </a:p>
        </p:txBody>
      </p:sp>
    </p:spTree>
    <p:extLst>
      <p:ext uri="{BB962C8B-B14F-4D97-AF65-F5344CB8AC3E}">
        <p14:creationId xmlns:p14="http://schemas.microsoft.com/office/powerpoint/2010/main" val="109779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8520A-5FA2-D911-69DE-30993E0B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9FEEE07D-E956-74FB-04D4-1EBE0518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องค์ประกอบของเครื่องคอมพิวเตอร์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E98A2DD-8DD3-7D13-9C4A-09930AA9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72" y="1738313"/>
            <a:ext cx="3699695" cy="3659752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07BAF90-6EB7-1341-05A5-36ED6261C9C3}"/>
              </a:ext>
            </a:extLst>
          </p:cNvPr>
          <p:cNvSpPr txBox="1"/>
          <p:nvPr/>
        </p:nvSpPr>
        <p:spPr>
          <a:xfrm>
            <a:off x="208936" y="1640486"/>
            <a:ext cx="341882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Power supply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Main board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CPU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RAM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Hard disk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LAN / Wi-Fi</a:t>
            </a:r>
            <a:endParaRPr lang="th-TH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Display Card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Monitor</a:t>
            </a:r>
            <a:endParaRPr lang="th-TH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Keyboard / Mouse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Etc. 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82B121F-9896-2FCB-0076-5187D3AEC525}"/>
              </a:ext>
            </a:extLst>
          </p:cNvPr>
          <p:cNvSpPr txBox="1"/>
          <p:nvPr/>
        </p:nvSpPr>
        <p:spPr>
          <a:xfrm>
            <a:off x="8391832" y="4395086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USER Viewpoint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6E85839-BCC3-0A64-7832-862CBA6C60EF}"/>
              </a:ext>
            </a:extLst>
          </p:cNvPr>
          <p:cNvSpPr txBox="1"/>
          <p:nvPr/>
        </p:nvSpPr>
        <p:spPr>
          <a:xfrm>
            <a:off x="8465575" y="4918306"/>
            <a:ext cx="2888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Details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Components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Functions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7283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DDDC-FE72-32B0-308D-129D8D0C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3A0FF71-6D61-B7D2-DF6C-3EB3E95E54F4}"/>
              </a:ext>
            </a:extLst>
          </p:cNvPr>
          <p:cNvSpPr txBox="1"/>
          <p:nvPr/>
        </p:nvSpPr>
        <p:spPr>
          <a:xfrm>
            <a:off x="3101462" y="4598303"/>
            <a:ext cx="1306461" cy="53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Buses</a:t>
            </a:r>
            <a:endParaRPr lang="th-TH" dirty="0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id="{EDA5AD5A-DE11-AE4F-A2B4-B859ECFAD660}"/>
              </a:ext>
            </a:extLst>
          </p:cNvPr>
          <p:cNvSpPr/>
          <p:nvPr/>
        </p:nvSpPr>
        <p:spPr>
          <a:xfrm>
            <a:off x="4424516" y="3283974"/>
            <a:ext cx="3657600" cy="1533832"/>
          </a:xfrm>
          <a:custGeom>
            <a:avLst/>
            <a:gdLst>
              <a:gd name="connsiteX0" fmla="*/ 0 w 3657600"/>
              <a:gd name="connsiteY0" fmla="*/ 1533832 h 1533832"/>
              <a:gd name="connsiteX1" fmla="*/ 2998839 w 3657600"/>
              <a:gd name="connsiteY1" fmla="*/ 865239 h 1533832"/>
              <a:gd name="connsiteX2" fmla="*/ 3657600 w 3657600"/>
              <a:gd name="connsiteY2" fmla="*/ 0 h 153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0" h="1533832" extrusionOk="0">
                <a:moveTo>
                  <a:pt x="0" y="1533832"/>
                </a:moveTo>
                <a:cubicBezTo>
                  <a:pt x="1092293" y="1319123"/>
                  <a:pt x="2269023" y="1199487"/>
                  <a:pt x="2998839" y="865239"/>
                </a:cubicBezTo>
                <a:cubicBezTo>
                  <a:pt x="3592132" y="547208"/>
                  <a:pt x="3661838" y="225039"/>
                  <a:pt x="3657600" y="0"/>
                </a:cubicBezTo>
              </a:path>
            </a:pathLst>
          </a:custGeom>
          <a:ln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3657600"/>
                      <a:gd name="connsiteY0" fmla="*/ 1533832 h 1533832"/>
                      <a:gd name="connsiteX1" fmla="*/ 2998839 w 3657600"/>
                      <a:gd name="connsiteY1" fmla="*/ 865239 h 1533832"/>
                      <a:gd name="connsiteX2" fmla="*/ 3657600 w 3657600"/>
                      <a:gd name="connsiteY2" fmla="*/ 0 h 153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57600" h="1533832">
                        <a:moveTo>
                          <a:pt x="0" y="1533832"/>
                        </a:moveTo>
                        <a:cubicBezTo>
                          <a:pt x="1194619" y="1327355"/>
                          <a:pt x="2389239" y="1120878"/>
                          <a:pt x="2998839" y="865239"/>
                        </a:cubicBezTo>
                        <a:cubicBezTo>
                          <a:pt x="3608439" y="609600"/>
                          <a:pt x="3633019" y="304800"/>
                          <a:pt x="365760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5B1F7FC1-CA10-3E3B-9D93-577BCCC2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สถาปัตยกรรมของเครื่องคอมพิวเตอร์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A26A8420-BDC2-597E-9801-E0739CDC4043}"/>
              </a:ext>
            </a:extLst>
          </p:cNvPr>
          <p:cNvSpPr/>
          <p:nvPr/>
        </p:nvSpPr>
        <p:spPr>
          <a:xfrm>
            <a:off x="838200" y="2605548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7D62E506-5865-DA8D-0395-3FF597CAAC7A}"/>
              </a:ext>
            </a:extLst>
          </p:cNvPr>
          <p:cNvSpPr/>
          <p:nvPr/>
        </p:nvSpPr>
        <p:spPr>
          <a:xfrm>
            <a:off x="8900652" y="2580967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E96E87D5-D8BA-437F-3ABF-B3847949619F}"/>
              </a:ext>
            </a:extLst>
          </p:cNvPr>
          <p:cNvSpPr/>
          <p:nvPr/>
        </p:nvSpPr>
        <p:spPr>
          <a:xfrm>
            <a:off x="4869426" y="4952539"/>
            <a:ext cx="2052484" cy="96356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932D83BD-565F-7846-B6E7-AA38C6D8F51C}"/>
              </a:ext>
            </a:extLst>
          </p:cNvPr>
          <p:cNvSpPr/>
          <p:nvPr/>
        </p:nvSpPr>
        <p:spPr>
          <a:xfrm>
            <a:off x="4643284" y="2310580"/>
            <a:ext cx="2504768" cy="155349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Central Processing</a:t>
            </a:r>
          </a:p>
          <a:p>
            <a:pPr algn="ctr"/>
            <a:r>
              <a:rPr lang="en-US" dirty="0"/>
              <a:t>Unit</a:t>
            </a:r>
            <a:endParaRPr lang="th-TH" dirty="0"/>
          </a:p>
        </p:txBody>
      </p:sp>
      <p:sp>
        <p:nvSpPr>
          <p:cNvPr id="9" name="ลูกศร: ขวา 8">
            <a:extLst>
              <a:ext uri="{FF2B5EF4-FFF2-40B4-BE49-F238E27FC236}">
                <a16:creationId xmlns:a16="http://schemas.microsoft.com/office/drawing/2014/main" id="{2303A7C8-CEBE-8992-FC47-D1FED8926AB8}"/>
              </a:ext>
            </a:extLst>
          </p:cNvPr>
          <p:cNvSpPr/>
          <p:nvPr/>
        </p:nvSpPr>
        <p:spPr>
          <a:xfrm>
            <a:off x="2890684" y="2751036"/>
            <a:ext cx="1752600" cy="54077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CEEDDF6B-4E8C-79D6-B180-9EFBEC77EDD2}"/>
              </a:ext>
            </a:extLst>
          </p:cNvPr>
          <p:cNvSpPr/>
          <p:nvPr/>
        </p:nvSpPr>
        <p:spPr>
          <a:xfrm>
            <a:off x="7148052" y="2751036"/>
            <a:ext cx="1752600" cy="54077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ขึ้น-ลง 10">
            <a:extLst>
              <a:ext uri="{FF2B5EF4-FFF2-40B4-BE49-F238E27FC236}">
                <a16:creationId xmlns:a16="http://schemas.microsoft.com/office/drawing/2014/main" id="{54199317-4E8D-FF5F-6182-835178447768}"/>
              </a:ext>
            </a:extLst>
          </p:cNvPr>
          <p:cNvSpPr/>
          <p:nvPr/>
        </p:nvSpPr>
        <p:spPr>
          <a:xfrm>
            <a:off x="5683045" y="3864077"/>
            <a:ext cx="412955" cy="1088462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56381DAF-D828-FA96-2354-34C6B3177A76}"/>
              </a:ext>
            </a:extLst>
          </p:cNvPr>
          <p:cNvSpPr txBox="1"/>
          <p:nvPr/>
        </p:nvSpPr>
        <p:spPr>
          <a:xfrm>
            <a:off x="8024352" y="4387183"/>
            <a:ext cx="3849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Engineering Viewpoint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A85DDAA8-A719-FDE1-72EF-AE6BBFF0AEF9}"/>
              </a:ext>
            </a:extLst>
          </p:cNvPr>
          <p:cNvSpPr txBox="1"/>
          <p:nvPr/>
        </p:nvSpPr>
        <p:spPr>
          <a:xfrm>
            <a:off x="8465575" y="5434320"/>
            <a:ext cx="28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Abstraction</a:t>
            </a:r>
            <a:endParaRPr lang="th-TH" dirty="0"/>
          </a:p>
        </p:txBody>
      </p: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473BA7F2-3C81-287A-D894-4CB8440F6C90}"/>
              </a:ext>
            </a:extLst>
          </p:cNvPr>
          <p:cNvCxnSpPr>
            <a:stCxn id="14" idx="0"/>
          </p:cNvCxnSpPr>
          <p:nvPr/>
        </p:nvCxnSpPr>
        <p:spPr>
          <a:xfrm flipV="1">
            <a:off x="3754693" y="3291810"/>
            <a:ext cx="89720" cy="13064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0760CC50-7AD9-BD74-1692-096ED0AAB4B0}"/>
              </a:ext>
            </a:extLst>
          </p:cNvPr>
          <p:cNvCxnSpPr>
            <a:cxnSpLocks/>
          </p:cNvCxnSpPr>
          <p:nvPr/>
        </p:nvCxnSpPr>
        <p:spPr>
          <a:xfrm flipV="1">
            <a:off x="4232786" y="4198374"/>
            <a:ext cx="1450259" cy="4868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8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7F05-DF71-AD6E-E812-5D540304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F0284CE3-1010-527D-9BDF-D4BD0B9A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กระบวนการสร้างโปรแกรมคอมพิวเตอร์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BE434643-C480-49AC-ED8C-B5D20716D128}"/>
              </a:ext>
            </a:extLst>
          </p:cNvPr>
          <p:cNvSpPr/>
          <p:nvPr/>
        </p:nvSpPr>
        <p:spPr>
          <a:xfrm>
            <a:off x="619432" y="1661652"/>
            <a:ext cx="3952568" cy="894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Problem Understanding &amp; Analysis</a:t>
            </a:r>
            <a:endParaRPr lang="th-TH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EA079584-6910-00A7-302F-A3287BEED705}"/>
              </a:ext>
            </a:extLst>
          </p:cNvPr>
          <p:cNvSpPr/>
          <p:nvPr/>
        </p:nvSpPr>
        <p:spPr>
          <a:xfrm>
            <a:off x="619432" y="2843981"/>
            <a:ext cx="3952568" cy="894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Algorithm Design</a:t>
            </a:r>
            <a:endParaRPr lang="th-TH" dirty="0"/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2D49412D-5051-AC3E-CA98-F92439A2C2BE}"/>
              </a:ext>
            </a:extLst>
          </p:cNvPr>
          <p:cNvSpPr/>
          <p:nvPr/>
        </p:nvSpPr>
        <p:spPr>
          <a:xfrm>
            <a:off x="619432" y="4026310"/>
            <a:ext cx="3952568" cy="894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  <a:endParaRPr lang="th-TH" dirty="0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6BF956C5-F9E2-F945-96AF-C4281AE8A5D8}"/>
              </a:ext>
            </a:extLst>
          </p:cNvPr>
          <p:cNvSpPr/>
          <p:nvPr/>
        </p:nvSpPr>
        <p:spPr>
          <a:xfrm>
            <a:off x="619432" y="5196348"/>
            <a:ext cx="3952568" cy="894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&amp; Testing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742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5DDD7-DF8F-64AF-53C3-A4B7020AC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B5101F8C-3F18-03B4-A263-01F5C84D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/>
          <a:lstStyle/>
          <a:p>
            <a:r>
              <a:rPr lang="th-TH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กระบวนการสร้างโปรแกรมคอมพิวเตอร์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AC6A7436-2EB7-E1F5-7520-573929216F44}"/>
              </a:ext>
            </a:extLst>
          </p:cNvPr>
          <p:cNvSpPr/>
          <p:nvPr/>
        </p:nvSpPr>
        <p:spPr>
          <a:xfrm>
            <a:off x="639096" y="1661651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Problem Understanding &amp; Analysis</a:t>
            </a:r>
            <a:endParaRPr lang="th-TH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88A83AD-40FA-3F7B-8201-15B407D4DA85}"/>
              </a:ext>
            </a:extLst>
          </p:cNvPr>
          <p:cNvSpPr/>
          <p:nvPr/>
        </p:nvSpPr>
        <p:spPr>
          <a:xfrm>
            <a:off x="5722374" y="1661652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Theories</a:t>
            </a:r>
            <a:endParaRPr lang="th-TH" dirty="0"/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BFCB34AA-90F9-1044-9309-C9370EDA9F2D}"/>
              </a:ext>
            </a:extLst>
          </p:cNvPr>
          <p:cNvSpPr/>
          <p:nvPr/>
        </p:nvSpPr>
        <p:spPr>
          <a:xfrm>
            <a:off x="5722374" y="2837835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Requirements</a:t>
            </a:r>
            <a:endParaRPr lang="th-TH" dirty="0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08F80184-60E2-8E67-78FE-A3679EA4D0D7}"/>
              </a:ext>
            </a:extLst>
          </p:cNvPr>
          <p:cNvSpPr/>
          <p:nvPr/>
        </p:nvSpPr>
        <p:spPr>
          <a:xfrm>
            <a:off x="5722374" y="4014019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Constrains</a:t>
            </a:r>
            <a:endParaRPr lang="th-TH" dirty="0"/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4A2D11ED-EE8C-1739-1D5B-D83BABB7A5F5}"/>
              </a:ext>
            </a:extLst>
          </p:cNvPr>
          <p:cNvSpPr/>
          <p:nvPr/>
        </p:nvSpPr>
        <p:spPr>
          <a:xfrm>
            <a:off x="5722374" y="5196348"/>
            <a:ext cx="3952568" cy="89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Laws</a:t>
            </a:r>
            <a:endParaRPr lang="th-TH" dirty="0"/>
          </a:p>
        </p:txBody>
      </p:sp>
      <p:cxnSp>
        <p:nvCxnSpPr>
          <p:cNvPr id="6" name="ตัวเชื่อมต่อ: หักมุม 5">
            <a:extLst>
              <a:ext uri="{FF2B5EF4-FFF2-40B4-BE49-F238E27FC236}">
                <a16:creationId xmlns:a16="http://schemas.microsoft.com/office/drawing/2014/main" id="{BDD9045F-A0C7-C4CA-E50B-8E792C003B8B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591664" y="2109019"/>
            <a:ext cx="1130710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: หักมุม 9">
            <a:extLst>
              <a:ext uri="{FF2B5EF4-FFF2-40B4-BE49-F238E27FC236}">
                <a16:creationId xmlns:a16="http://schemas.microsoft.com/office/drawing/2014/main" id="{EE1DBABF-E5A8-1056-9D00-1C9574846797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4591664" y="2109019"/>
            <a:ext cx="1130710" cy="11761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3DC2E32D-AAC5-0A4D-77B1-8C62DD343403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4591664" y="2109019"/>
            <a:ext cx="1130710" cy="23523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: หักมุม 13">
            <a:extLst>
              <a:ext uri="{FF2B5EF4-FFF2-40B4-BE49-F238E27FC236}">
                <a16:creationId xmlns:a16="http://schemas.microsoft.com/office/drawing/2014/main" id="{CE16F531-3352-BAD1-52CE-7AE780787347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4591664" y="2109019"/>
            <a:ext cx="1130710" cy="35346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3372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722</Words>
  <Application>Microsoft Office PowerPoint</Application>
  <PresentationFormat>แบบจอกว้าง</PresentationFormat>
  <Paragraphs>201</Paragraphs>
  <Slides>30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41" baseType="lpstr">
      <vt:lpstr>-apple-system</vt:lpstr>
      <vt:lpstr>Aptos</vt:lpstr>
      <vt:lpstr>Aptos Display</vt:lpstr>
      <vt:lpstr>Arial</vt:lpstr>
      <vt:lpstr>Consolas</vt:lpstr>
      <vt:lpstr>Courier New</vt:lpstr>
      <vt:lpstr>Segoe UI</vt:lpstr>
      <vt:lpstr>TH Baijam</vt:lpstr>
      <vt:lpstr>TH Sarabun New</vt:lpstr>
      <vt:lpstr>Wingdings</vt:lpstr>
      <vt:lpstr>ธีมของ Office</vt:lpstr>
      <vt:lpstr>พื้นฐานการเขียนโปรแกรม</vt:lpstr>
      <vt:lpstr>Introduction to Programming Concepts</vt:lpstr>
      <vt:lpstr>ทำไมต้องเขียนโปรแกรมคอมพิวเตอร์</vt:lpstr>
      <vt:lpstr>ตัวอย่างสิ่งที่ได้จากการเขียนโปรแกรม</vt:lpstr>
      <vt:lpstr>องค์ประกอบในการพัฒนาซอฟต์แวร์</vt:lpstr>
      <vt:lpstr>องค์ประกอบของเครื่องคอมพิวเตอร์</vt:lpstr>
      <vt:lpstr>สถาปัตยกรรมของเครื่องคอมพิวเตอร์</vt:lpstr>
      <vt:lpstr>กระบวนการสร้างโปรแกรมคอมพิวเตอร์</vt:lpstr>
      <vt:lpstr>กระบวนการสร้างโปรแกรมคอมพิวเตอร์</vt:lpstr>
      <vt:lpstr>กระบวนการสร้างโปรแกรมคอมพิวเตอร์</vt:lpstr>
      <vt:lpstr>กระบวนการสร้างโปรแกรมคอมพิวเตอร์</vt:lpstr>
      <vt:lpstr>กระบวนการสร้างโปรแกรมคอมพิวเตอร์</vt:lpstr>
      <vt:lpstr>C# and Dot NET</vt:lpstr>
      <vt:lpstr>ข้อดีของภาษา C#</vt:lpstr>
      <vt:lpstr>.NET</vt:lpstr>
      <vt:lpstr>.NET Application Type</vt:lpstr>
      <vt:lpstr>Cloud Native Application</vt:lpstr>
      <vt:lpstr>Game engine: Unity</vt:lpstr>
      <vt:lpstr>Web Assembly</vt:lpstr>
      <vt:lpstr>Blazor</vt:lpstr>
      <vt:lpstr>.NET MAUI (Multi-platform App UI)</vt:lpstr>
      <vt:lpstr>.NET MAUI (github)</vt:lpstr>
      <vt:lpstr>.NET Podcasts(github)</vt:lpstr>
      <vt:lpstr>ML.NET และ AI (Artificial Intelligence)</vt:lpstr>
      <vt:lpstr>การโปรแกรมเชิงวัตถุ</vt:lpstr>
      <vt:lpstr>การทำงานของโปรแกรมคอมพิวเตอร์</vt:lpstr>
      <vt:lpstr>จาก User Requirement สู่โปรแกรมคอมพิวเตอร์</vt:lpstr>
      <vt:lpstr>ทักษะของนักพัฒนาซอฟต์แวร์มีความสำคัญอย่างไร</vt:lpstr>
      <vt:lpstr>ตัวอย่าง Programming language</vt:lpstr>
      <vt:lpstr>Executable unit in c#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Koson Trachu</dc:creator>
  <cp:lastModifiedBy>Koson Trachu</cp:lastModifiedBy>
  <cp:revision>1</cp:revision>
  <dcterms:created xsi:type="dcterms:W3CDTF">2025-06-10T13:41:29Z</dcterms:created>
  <dcterms:modified xsi:type="dcterms:W3CDTF">2025-06-10T16:33:40Z</dcterms:modified>
</cp:coreProperties>
</file>